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4"/>
    <p:sldMasterId id="2147483648" r:id="rId5"/>
  </p:sldMasterIdLst>
  <p:notesMasterIdLst>
    <p:notesMasterId r:id="rId17"/>
  </p:notesMasterIdLst>
  <p:sldIdLst>
    <p:sldId id="277" r:id="rId6"/>
    <p:sldId id="278" r:id="rId7"/>
    <p:sldId id="282" r:id="rId8"/>
    <p:sldId id="283" r:id="rId9"/>
    <p:sldId id="280" r:id="rId10"/>
    <p:sldId id="281" r:id="rId11"/>
    <p:sldId id="284" r:id="rId12"/>
    <p:sldId id="285" r:id="rId13"/>
    <p:sldId id="265" r:id="rId14"/>
    <p:sldId id="266"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E6EAEB"/>
    <a:srgbClr val="CC2026"/>
    <a:srgbClr val="CB20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5758FB7-9AC5-4552-8A53-C91805E547F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46"/>
    <p:restoredTop sz="94522"/>
  </p:normalViewPr>
  <p:slideViewPr>
    <p:cSldViewPr snapToGrid="0" snapToObjects="1">
      <p:cViewPr varScale="1">
        <p:scale>
          <a:sx n="75" d="100"/>
          <a:sy n="75" d="100"/>
        </p:scale>
        <p:origin x="1908" y="46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01EC61-207F-B94C-9A30-8E3F8E1798BE}" type="datetimeFigureOut">
              <a:rPr lang="en-US" smtClean="0"/>
              <a:t>2/10/2026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88BE47-2432-C84B-9D74-1995B29A1732}" type="slidenum">
              <a:rPr lang="en-US" smtClean="0"/>
              <a:t>‹#›</a:t>
            </a:fld>
            <a:endParaRPr lang="en-US"/>
          </a:p>
        </p:txBody>
      </p:sp>
    </p:spTree>
    <p:extLst>
      <p:ext uri="{BB962C8B-B14F-4D97-AF65-F5344CB8AC3E}">
        <p14:creationId xmlns:p14="http://schemas.microsoft.com/office/powerpoint/2010/main" val="1632354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usiness-1">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94B8A46-D496-B842-9622-7B63FB2111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D4EDD6A-EF82-4140-8E00-4CA9E0577002}"/>
              </a:ext>
            </a:extLst>
          </p:cNvPr>
          <p:cNvGrpSpPr/>
          <p:nvPr userDrawn="1"/>
        </p:nvGrpSpPr>
        <p:grpSpPr>
          <a:xfrm>
            <a:off x="0" y="4002947"/>
            <a:ext cx="11182027" cy="2583833"/>
            <a:chOff x="0" y="4002947"/>
            <a:chExt cx="11182027" cy="2583833"/>
          </a:xfrm>
        </p:grpSpPr>
        <p:sp>
          <p:nvSpPr>
            <p:cNvPr id="12" name="Rectangle 11">
              <a:extLst>
                <a:ext uri="{FF2B5EF4-FFF2-40B4-BE49-F238E27FC236}">
                  <a16:creationId xmlns:a16="http://schemas.microsoft.com/office/drawing/2014/main" id="{525DBB54-753B-7446-982A-AC5225CCEECC}"/>
                </a:ext>
              </a:extLst>
            </p:cNvPr>
            <p:cNvSpPr/>
            <p:nvPr userDrawn="1"/>
          </p:nvSpPr>
          <p:spPr>
            <a:xfrm>
              <a:off x="0" y="6140450"/>
              <a:ext cx="10801342" cy="44633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C6AEF48-EBDA-A349-93F6-1FAAAD921C8A}"/>
                </a:ext>
              </a:extLst>
            </p:cNvPr>
            <p:cNvSpPr/>
            <p:nvPr userDrawn="1"/>
          </p:nvSpPr>
          <p:spPr>
            <a:xfrm>
              <a:off x="0" y="4002947"/>
              <a:ext cx="11182027" cy="22007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Subtitle 2">
            <a:extLst>
              <a:ext uri="{FF2B5EF4-FFF2-40B4-BE49-F238E27FC236}">
                <a16:creationId xmlns:a16="http://schemas.microsoft.com/office/drawing/2014/main" id="{04B36D7E-D319-BC4E-B26C-469B136CE176}"/>
              </a:ext>
            </a:extLst>
          </p:cNvPr>
          <p:cNvSpPr>
            <a:spLocks noGrp="1"/>
          </p:cNvSpPr>
          <p:nvPr>
            <p:ph type="subTitle" idx="1" hasCustomPrompt="1"/>
          </p:nvPr>
        </p:nvSpPr>
        <p:spPr>
          <a:xfrm>
            <a:off x="842963" y="5537978"/>
            <a:ext cx="7156482" cy="329682"/>
          </a:xfrm>
          <a:prstGeom prst="rect">
            <a:avLst/>
          </a:prstGeom>
        </p:spPr>
        <p:txBody>
          <a:bodyPr anchor="t"/>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5" name="Title 8">
            <a:extLst>
              <a:ext uri="{FF2B5EF4-FFF2-40B4-BE49-F238E27FC236}">
                <a16:creationId xmlns:a16="http://schemas.microsoft.com/office/drawing/2014/main" id="{235D9706-1E4D-CB4F-BC9B-CDFBBE0BB171}"/>
              </a:ext>
            </a:extLst>
          </p:cNvPr>
          <p:cNvSpPr>
            <a:spLocks noGrp="1"/>
          </p:cNvSpPr>
          <p:nvPr>
            <p:ph type="title" hasCustomPrompt="1"/>
          </p:nvPr>
        </p:nvSpPr>
        <p:spPr>
          <a:xfrm>
            <a:off x="842963" y="4262795"/>
            <a:ext cx="7156482" cy="1200539"/>
          </a:xfrm>
          <a:prstGeom prst="rect">
            <a:avLst/>
          </a:prstGeom>
        </p:spPr>
        <p:txBody>
          <a:bodyPr>
            <a:noAutofit/>
          </a:bodyPr>
          <a:lstStyle>
            <a:lvl1pPr>
              <a:lnSpc>
                <a:spcPts val="3900"/>
              </a:lnSpc>
              <a:defRPr sz="3900">
                <a:solidFill>
                  <a:schemeClr val="bg1"/>
                </a:solidFill>
              </a:defRPr>
            </a:lvl1pPr>
          </a:lstStyle>
          <a:p>
            <a:r>
              <a:rPr lang="en-US" dirty="0"/>
              <a:t>CLICK TO EDIT</a:t>
            </a:r>
            <a:br>
              <a:rPr lang="en-US" dirty="0"/>
            </a:br>
            <a:r>
              <a:rPr lang="en-US" dirty="0"/>
              <a:t>PRESENTATION TITLE</a:t>
            </a:r>
          </a:p>
        </p:txBody>
      </p:sp>
      <p:pic>
        <p:nvPicPr>
          <p:cNvPr id="16" name="Picture 15">
            <a:extLst>
              <a:ext uri="{FF2B5EF4-FFF2-40B4-BE49-F238E27FC236}">
                <a16:creationId xmlns:a16="http://schemas.microsoft.com/office/drawing/2014/main" id="{0E54C238-A9A6-554A-B42C-2071B8C907DE}"/>
              </a:ext>
            </a:extLst>
          </p:cNvPr>
          <p:cNvPicPr>
            <a:picLocks noChangeAspect="1"/>
          </p:cNvPicPr>
          <p:nvPr userDrawn="1"/>
        </p:nvPicPr>
        <p:blipFill>
          <a:blip r:embed="rId3"/>
          <a:stretch>
            <a:fillRect/>
          </a:stretch>
        </p:blipFill>
        <p:spPr>
          <a:xfrm>
            <a:off x="8988919" y="4754414"/>
            <a:ext cx="1619881" cy="738476"/>
          </a:xfrm>
          <a:prstGeom prst="rect">
            <a:avLst/>
          </a:prstGeom>
        </p:spPr>
      </p:pic>
    </p:spTree>
    <p:extLst>
      <p:ext uri="{BB962C8B-B14F-4D97-AF65-F5344CB8AC3E}">
        <p14:creationId xmlns:p14="http://schemas.microsoft.com/office/powerpoint/2010/main" val="686810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ealthcare-1">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B625052-5E2E-F24F-BF8B-5AC8B72442C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582016DF-884D-5744-8668-C9711EAA6EC1}"/>
              </a:ext>
            </a:extLst>
          </p:cNvPr>
          <p:cNvGrpSpPr/>
          <p:nvPr userDrawn="1"/>
        </p:nvGrpSpPr>
        <p:grpSpPr>
          <a:xfrm>
            <a:off x="0" y="4002947"/>
            <a:ext cx="11182027" cy="2583833"/>
            <a:chOff x="0" y="4002947"/>
            <a:chExt cx="11182027" cy="2583833"/>
          </a:xfrm>
        </p:grpSpPr>
        <p:sp>
          <p:nvSpPr>
            <p:cNvPr id="11" name="Rectangle 10">
              <a:extLst>
                <a:ext uri="{FF2B5EF4-FFF2-40B4-BE49-F238E27FC236}">
                  <a16:creationId xmlns:a16="http://schemas.microsoft.com/office/drawing/2014/main" id="{99D7927B-03D4-0246-9642-7B3A224E9431}"/>
                </a:ext>
              </a:extLst>
            </p:cNvPr>
            <p:cNvSpPr/>
            <p:nvPr userDrawn="1"/>
          </p:nvSpPr>
          <p:spPr>
            <a:xfrm>
              <a:off x="0" y="6140450"/>
              <a:ext cx="10801342" cy="44633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B27AB97-8260-214D-A18F-8C2883DF178B}"/>
                </a:ext>
              </a:extLst>
            </p:cNvPr>
            <p:cNvSpPr/>
            <p:nvPr userDrawn="1"/>
          </p:nvSpPr>
          <p:spPr>
            <a:xfrm>
              <a:off x="0" y="4002947"/>
              <a:ext cx="11182027" cy="22007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Subtitle 2">
            <a:extLst>
              <a:ext uri="{FF2B5EF4-FFF2-40B4-BE49-F238E27FC236}">
                <a16:creationId xmlns:a16="http://schemas.microsoft.com/office/drawing/2014/main" id="{F9EF0240-98CD-444C-AF13-8F85E91CFC85}"/>
              </a:ext>
            </a:extLst>
          </p:cNvPr>
          <p:cNvSpPr>
            <a:spLocks noGrp="1"/>
          </p:cNvSpPr>
          <p:nvPr>
            <p:ph type="subTitle" idx="1" hasCustomPrompt="1"/>
          </p:nvPr>
        </p:nvSpPr>
        <p:spPr>
          <a:xfrm>
            <a:off x="842963" y="5537978"/>
            <a:ext cx="7156482" cy="329682"/>
          </a:xfrm>
          <a:prstGeom prst="rect">
            <a:avLst/>
          </a:prstGeom>
        </p:spPr>
        <p:txBody>
          <a:bodyPr anchor="t"/>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5" name="Title 8">
            <a:extLst>
              <a:ext uri="{FF2B5EF4-FFF2-40B4-BE49-F238E27FC236}">
                <a16:creationId xmlns:a16="http://schemas.microsoft.com/office/drawing/2014/main" id="{5AEAE045-BA73-4E4C-A7D7-887EE27B8E4E}"/>
              </a:ext>
            </a:extLst>
          </p:cNvPr>
          <p:cNvSpPr>
            <a:spLocks noGrp="1"/>
          </p:cNvSpPr>
          <p:nvPr>
            <p:ph type="title" hasCustomPrompt="1"/>
          </p:nvPr>
        </p:nvSpPr>
        <p:spPr>
          <a:xfrm>
            <a:off x="842963" y="4262795"/>
            <a:ext cx="7156482" cy="1200539"/>
          </a:xfrm>
          <a:prstGeom prst="rect">
            <a:avLst/>
          </a:prstGeom>
        </p:spPr>
        <p:txBody>
          <a:bodyPr>
            <a:noAutofit/>
          </a:bodyPr>
          <a:lstStyle>
            <a:lvl1pPr>
              <a:lnSpc>
                <a:spcPts val="3900"/>
              </a:lnSpc>
              <a:defRPr sz="3900">
                <a:solidFill>
                  <a:schemeClr val="bg1"/>
                </a:solidFill>
              </a:defRPr>
            </a:lvl1pPr>
          </a:lstStyle>
          <a:p>
            <a:r>
              <a:rPr lang="en-US" dirty="0"/>
              <a:t>CLICK TO EDIT</a:t>
            </a:r>
            <a:br>
              <a:rPr lang="en-US" dirty="0"/>
            </a:br>
            <a:r>
              <a:rPr lang="en-US" dirty="0"/>
              <a:t>PRESENTATION TITLE</a:t>
            </a:r>
          </a:p>
        </p:txBody>
      </p:sp>
      <p:pic>
        <p:nvPicPr>
          <p:cNvPr id="16" name="Picture 15">
            <a:extLst>
              <a:ext uri="{FF2B5EF4-FFF2-40B4-BE49-F238E27FC236}">
                <a16:creationId xmlns:a16="http://schemas.microsoft.com/office/drawing/2014/main" id="{06AFD9DB-7EEE-C04A-B27C-C9CC6509CE21}"/>
              </a:ext>
            </a:extLst>
          </p:cNvPr>
          <p:cNvPicPr>
            <a:picLocks noChangeAspect="1"/>
          </p:cNvPicPr>
          <p:nvPr userDrawn="1"/>
        </p:nvPicPr>
        <p:blipFill>
          <a:blip r:embed="rId3"/>
          <a:stretch>
            <a:fillRect/>
          </a:stretch>
        </p:blipFill>
        <p:spPr>
          <a:xfrm>
            <a:off x="8988919" y="4754414"/>
            <a:ext cx="1619881" cy="738476"/>
          </a:xfrm>
          <a:prstGeom prst="rect">
            <a:avLst/>
          </a:prstGeom>
        </p:spPr>
      </p:pic>
    </p:spTree>
    <p:extLst>
      <p:ext uri="{BB962C8B-B14F-4D97-AF65-F5344CB8AC3E}">
        <p14:creationId xmlns:p14="http://schemas.microsoft.com/office/powerpoint/2010/main" val="1869526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Healthcare-2">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1B89CC6-AFE7-0648-BE2D-59F9CE76CE0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263A2A9E-7930-A945-89EA-22FC760C4ACE}"/>
              </a:ext>
            </a:extLst>
          </p:cNvPr>
          <p:cNvGrpSpPr/>
          <p:nvPr userDrawn="1"/>
        </p:nvGrpSpPr>
        <p:grpSpPr>
          <a:xfrm>
            <a:off x="0" y="4002947"/>
            <a:ext cx="11182027" cy="2583833"/>
            <a:chOff x="0" y="4002947"/>
            <a:chExt cx="11182027" cy="2583833"/>
          </a:xfrm>
        </p:grpSpPr>
        <p:sp>
          <p:nvSpPr>
            <p:cNvPr id="9" name="Rectangle 8">
              <a:extLst>
                <a:ext uri="{FF2B5EF4-FFF2-40B4-BE49-F238E27FC236}">
                  <a16:creationId xmlns:a16="http://schemas.microsoft.com/office/drawing/2014/main" id="{8F082721-2865-5B42-B110-DF9C8B6A3455}"/>
                </a:ext>
              </a:extLst>
            </p:cNvPr>
            <p:cNvSpPr/>
            <p:nvPr userDrawn="1"/>
          </p:nvSpPr>
          <p:spPr>
            <a:xfrm>
              <a:off x="0" y="6140450"/>
              <a:ext cx="10801342" cy="44633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476D008-1425-714F-9AB9-2A5629EC67A2}"/>
                </a:ext>
              </a:extLst>
            </p:cNvPr>
            <p:cNvSpPr/>
            <p:nvPr userDrawn="1"/>
          </p:nvSpPr>
          <p:spPr>
            <a:xfrm>
              <a:off x="0" y="4002947"/>
              <a:ext cx="11182027" cy="22007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Subtitle 2">
            <a:extLst>
              <a:ext uri="{FF2B5EF4-FFF2-40B4-BE49-F238E27FC236}">
                <a16:creationId xmlns:a16="http://schemas.microsoft.com/office/drawing/2014/main" id="{3216777E-9422-A34B-99CC-A25B7406C7CB}"/>
              </a:ext>
            </a:extLst>
          </p:cNvPr>
          <p:cNvSpPr>
            <a:spLocks noGrp="1"/>
          </p:cNvSpPr>
          <p:nvPr>
            <p:ph type="subTitle" idx="1" hasCustomPrompt="1"/>
          </p:nvPr>
        </p:nvSpPr>
        <p:spPr>
          <a:xfrm>
            <a:off x="842963" y="5537978"/>
            <a:ext cx="7156482" cy="329682"/>
          </a:xfrm>
          <a:prstGeom prst="rect">
            <a:avLst/>
          </a:prstGeom>
        </p:spPr>
        <p:txBody>
          <a:bodyPr anchor="t"/>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5" name="Title 8">
            <a:extLst>
              <a:ext uri="{FF2B5EF4-FFF2-40B4-BE49-F238E27FC236}">
                <a16:creationId xmlns:a16="http://schemas.microsoft.com/office/drawing/2014/main" id="{06E9AAC1-5F85-364A-B517-90FBF89AF1AF}"/>
              </a:ext>
            </a:extLst>
          </p:cNvPr>
          <p:cNvSpPr>
            <a:spLocks noGrp="1"/>
          </p:cNvSpPr>
          <p:nvPr>
            <p:ph type="title" hasCustomPrompt="1"/>
          </p:nvPr>
        </p:nvSpPr>
        <p:spPr>
          <a:xfrm>
            <a:off x="842963" y="4262795"/>
            <a:ext cx="7156482" cy="1200539"/>
          </a:xfrm>
          <a:prstGeom prst="rect">
            <a:avLst/>
          </a:prstGeom>
        </p:spPr>
        <p:txBody>
          <a:bodyPr>
            <a:noAutofit/>
          </a:bodyPr>
          <a:lstStyle>
            <a:lvl1pPr>
              <a:lnSpc>
                <a:spcPts val="3900"/>
              </a:lnSpc>
              <a:defRPr sz="3900">
                <a:solidFill>
                  <a:schemeClr val="bg1"/>
                </a:solidFill>
              </a:defRPr>
            </a:lvl1pPr>
          </a:lstStyle>
          <a:p>
            <a:r>
              <a:rPr lang="en-US" dirty="0"/>
              <a:t>CLICK TO EDIT</a:t>
            </a:r>
            <a:br>
              <a:rPr lang="en-US" dirty="0"/>
            </a:br>
            <a:r>
              <a:rPr lang="en-US" dirty="0"/>
              <a:t>PRESENTATION TITLE</a:t>
            </a:r>
          </a:p>
        </p:txBody>
      </p:sp>
      <p:pic>
        <p:nvPicPr>
          <p:cNvPr id="16" name="Picture 15">
            <a:extLst>
              <a:ext uri="{FF2B5EF4-FFF2-40B4-BE49-F238E27FC236}">
                <a16:creationId xmlns:a16="http://schemas.microsoft.com/office/drawing/2014/main" id="{90D82ABA-E707-0841-AFD0-07C6AF6D4A9C}"/>
              </a:ext>
            </a:extLst>
          </p:cNvPr>
          <p:cNvPicPr>
            <a:picLocks noChangeAspect="1"/>
          </p:cNvPicPr>
          <p:nvPr userDrawn="1"/>
        </p:nvPicPr>
        <p:blipFill>
          <a:blip r:embed="rId3"/>
          <a:stretch>
            <a:fillRect/>
          </a:stretch>
        </p:blipFill>
        <p:spPr>
          <a:xfrm>
            <a:off x="8988919" y="4754414"/>
            <a:ext cx="1619881" cy="738476"/>
          </a:xfrm>
          <a:prstGeom prst="rect">
            <a:avLst/>
          </a:prstGeom>
        </p:spPr>
      </p:pic>
    </p:spTree>
    <p:extLst>
      <p:ext uri="{BB962C8B-B14F-4D97-AF65-F5344CB8AC3E}">
        <p14:creationId xmlns:p14="http://schemas.microsoft.com/office/powerpoint/2010/main" val="209496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ealthcare-3">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8B2A5DC-3ECB-DF4F-84A9-FF4612CB4CB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313"/>
            <a:ext cx="12192000" cy="6920314"/>
          </a:xfrm>
          <a:prstGeom prst="rect">
            <a:avLst/>
          </a:prstGeom>
        </p:spPr>
      </p:pic>
      <p:grpSp>
        <p:nvGrpSpPr>
          <p:cNvPr id="7" name="Group 6">
            <a:extLst>
              <a:ext uri="{FF2B5EF4-FFF2-40B4-BE49-F238E27FC236}">
                <a16:creationId xmlns:a16="http://schemas.microsoft.com/office/drawing/2014/main" id="{B2A44F2C-FEE9-C94E-9F68-30F542F4843F}"/>
              </a:ext>
            </a:extLst>
          </p:cNvPr>
          <p:cNvGrpSpPr/>
          <p:nvPr userDrawn="1"/>
        </p:nvGrpSpPr>
        <p:grpSpPr>
          <a:xfrm>
            <a:off x="0" y="4002947"/>
            <a:ext cx="11182027" cy="2583833"/>
            <a:chOff x="0" y="4002947"/>
            <a:chExt cx="11182027" cy="2583833"/>
          </a:xfrm>
        </p:grpSpPr>
        <p:sp>
          <p:nvSpPr>
            <p:cNvPr id="9" name="Rectangle 8">
              <a:extLst>
                <a:ext uri="{FF2B5EF4-FFF2-40B4-BE49-F238E27FC236}">
                  <a16:creationId xmlns:a16="http://schemas.microsoft.com/office/drawing/2014/main" id="{7070F48E-6C0B-A649-A98A-FC490647A390}"/>
                </a:ext>
              </a:extLst>
            </p:cNvPr>
            <p:cNvSpPr/>
            <p:nvPr userDrawn="1"/>
          </p:nvSpPr>
          <p:spPr>
            <a:xfrm>
              <a:off x="0" y="6140450"/>
              <a:ext cx="10801342" cy="44633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19AF74C-6F36-7740-8D2F-122E88A82B92}"/>
                </a:ext>
              </a:extLst>
            </p:cNvPr>
            <p:cNvSpPr/>
            <p:nvPr userDrawn="1"/>
          </p:nvSpPr>
          <p:spPr>
            <a:xfrm>
              <a:off x="0" y="4002947"/>
              <a:ext cx="11182027" cy="22007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Subtitle 2">
            <a:extLst>
              <a:ext uri="{FF2B5EF4-FFF2-40B4-BE49-F238E27FC236}">
                <a16:creationId xmlns:a16="http://schemas.microsoft.com/office/drawing/2014/main" id="{1E944F19-E093-7243-B234-B9449E31148D}"/>
              </a:ext>
            </a:extLst>
          </p:cNvPr>
          <p:cNvSpPr>
            <a:spLocks noGrp="1"/>
          </p:cNvSpPr>
          <p:nvPr>
            <p:ph type="subTitle" idx="1" hasCustomPrompt="1"/>
          </p:nvPr>
        </p:nvSpPr>
        <p:spPr>
          <a:xfrm>
            <a:off x="842963" y="5537978"/>
            <a:ext cx="7156482" cy="329682"/>
          </a:xfrm>
          <a:prstGeom prst="rect">
            <a:avLst/>
          </a:prstGeom>
        </p:spPr>
        <p:txBody>
          <a:bodyPr anchor="t"/>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5" name="Title 8">
            <a:extLst>
              <a:ext uri="{FF2B5EF4-FFF2-40B4-BE49-F238E27FC236}">
                <a16:creationId xmlns:a16="http://schemas.microsoft.com/office/drawing/2014/main" id="{78178CE5-B1EF-F942-B9AC-979E71B35796}"/>
              </a:ext>
            </a:extLst>
          </p:cNvPr>
          <p:cNvSpPr>
            <a:spLocks noGrp="1"/>
          </p:cNvSpPr>
          <p:nvPr>
            <p:ph type="title" hasCustomPrompt="1"/>
          </p:nvPr>
        </p:nvSpPr>
        <p:spPr>
          <a:xfrm>
            <a:off x="842963" y="4262795"/>
            <a:ext cx="7156482" cy="1200539"/>
          </a:xfrm>
          <a:prstGeom prst="rect">
            <a:avLst/>
          </a:prstGeom>
        </p:spPr>
        <p:txBody>
          <a:bodyPr>
            <a:noAutofit/>
          </a:bodyPr>
          <a:lstStyle>
            <a:lvl1pPr>
              <a:lnSpc>
                <a:spcPts val="3900"/>
              </a:lnSpc>
              <a:defRPr sz="3900">
                <a:solidFill>
                  <a:schemeClr val="bg1"/>
                </a:solidFill>
              </a:defRPr>
            </a:lvl1pPr>
          </a:lstStyle>
          <a:p>
            <a:r>
              <a:rPr lang="en-US" dirty="0"/>
              <a:t>CLICK TO EDIT</a:t>
            </a:r>
            <a:br>
              <a:rPr lang="en-US" dirty="0"/>
            </a:br>
            <a:r>
              <a:rPr lang="en-US" dirty="0"/>
              <a:t>PRESENTATION TITLE</a:t>
            </a:r>
          </a:p>
        </p:txBody>
      </p:sp>
      <p:pic>
        <p:nvPicPr>
          <p:cNvPr id="16" name="Picture 15">
            <a:extLst>
              <a:ext uri="{FF2B5EF4-FFF2-40B4-BE49-F238E27FC236}">
                <a16:creationId xmlns:a16="http://schemas.microsoft.com/office/drawing/2014/main" id="{E4E271B3-A0F2-3240-8865-1484F352FE72}"/>
              </a:ext>
            </a:extLst>
          </p:cNvPr>
          <p:cNvPicPr>
            <a:picLocks noChangeAspect="1"/>
          </p:cNvPicPr>
          <p:nvPr userDrawn="1"/>
        </p:nvPicPr>
        <p:blipFill>
          <a:blip r:embed="rId3"/>
          <a:stretch>
            <a:fillRect/>
          </a:stretch>
        </p:blipFill>
        <p:spPr>
          <a:xfrm>
            <a:off x="8988919" y="4754414"/>
            <a:ext cx="1619881" cy="738476"/>
          </a:xfrm>
          <a:prstGeom prst="rect">
            <a:avLst/>
          </a:prstGeom>
        </p:spPr>
      </p:pic>
    </p:spTree>
    <p:extLst>
      <p:ext uri="{BB962C8B-B14F-4D97-AF65-F5344CB8AC3E}">
        <p14:creationId xmlns:p14="http://schemas.microsoft.com/office/powerpoint/2010/main" val="2247216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ducation-K12-1">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962F234-3232-7849-B1A3-D66EC9144B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83879"/>
          </a:xfrm>
          <a:prstGeom prst="rect">
            <a:avLst/>
          </a:prstGeom>
        </p:spPr>
      </p:pic>
      <p:grpSp>
        <p:nvGrpSpPr>
          <p:cNvPr id="10" name="Group 9">
            <a:extLst>
              <a:ext uri="{FF2B5EF4-FFF2-40B4-BE49-F238E27FC236}">
                <a16:creationId xmlns:a16="http://schemas.microsoft.com/office/drawing/2014/main" id="{298B281A-7B6E-2548-9B11-8AC7072665C1}"/>
              </a:ext>
            </a:extLst>
          </p:cNvPr>
          <p:cNvGrpSpPr/>
          <p:nvPr userDrawn="1"/>
        </p:nvGrpSpPr>
        <p:grpSpPr>
          <a:xfrm>
            <a:off x="0" y="4002947"/>
            <a:ext cx="11182027" cy="2583833"/>
            <a:chOff x="0" y="4002947"/>
            <a:chExt cx="11182027" cy="2583833"/>
          </a:xfrm>
        </p:grpSpPr>
        <p:sp>
          <p:nvSpPr>
            <p:cNvPr id="11" name="Rectangle 10">
              <a:extLst>
                <a:ext uri="{FF2B5EF4-FFF2-40B4-BE49-F238E27FC236}">
                  <a16:creationId xmlns:a16="http://schemas.microsoft.com/office/drawing/2014/main" id="{7B93D3AD-D89A-9C4B-86A1-A9D4B4AB9EE9}"/>
                </a:ext>
              </a:extLst>
            </p:cNvPr>
            <p:cNvSpPr/>
            <p:nvPr userDrawn="1"/>
          </p:nvSpPr>
          <p:spPr>
            <a:xfrm>
              <a:off x="0" y="6140450"/>
              <a:ext cx="10801342" cy="44633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B18A54A-5DE1-664A-BC04-B4C7BE1A1F4B}"/>
                </a:ext>
              </a:extLst>
            </p:cNvPr>
            <p:cNvSpPr/>
            <p:nvPr userDrawn="1"/>
          </p:nvSpPr>
          <p:spPr>
            <a:xfrm>
              <a:off x="0" y="4002947"/>
              <a:ext cx="11182027" cy="22007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Subtitle 2">
            <a:extLst>
              <a:ext uri="{FF2B5EF4-FFF2-40B4-BE49-F238E27FC236}">
                <a16:creationId xmlns:a16="http://schemas.microsoft.com/office/drawing/2014/main" id="{30AF3749-9F21-6744-B814-C494262C437D}"/>
              </a:ext>
            </a:extLst>
          </p:cNvPr>
          <p:cNvSpPr>
            <a:spLocks noGrp="1"/>
          </p:cNvSpPr>
          <p:nvPr>
            <p:ph type="subTitle" idx="1" hasCustomPrompt="1"/>
          </p:nvPr>
        </p:nvSpPr>
        <p:spPr>
          <a:xfrm>
            <a:off x="842963" y="5537978"/>
            <a:ext cx="7156482" cy="329682"/>
          </a:xfrm>
          <a:prstGeom prst="rect">
            <a:avLst/>
          </a:prstGeom>
        </p:spPr>
        <p:txBody>
          <a:bodyPr anchor="t"/>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4" name="Title 8">
            <a:extLst>
              <a:ext uri="{FF2B5EF4-FFF2-40B4-BE49-F238E27FC236}">
                <a16:creationId xmlns:a16="http://schemas.microsoft.com/office/drawing/2014/main" id="{7084894A-ABED-9A4D-A853-D9E24997AE52}"/>
              </a:ext>
            </a:extLst>
          </p:cNvPr>
          <p:cNvSpPr>
            <a:spLocks noGrp="1"/>
          </p:cNvSpPr>
          <p:nvPr>
            <p:ph type="title" hasCustomPrompt="1"/>
          </p:nvPr>
        </p:nvSpPr>
        <p:spPr>
          <a:xfrm>
            <a:off x="842963" y="4262795"/>
            <a:ext cx="7156482" cy="1200539"/>
          </a:xfrm>
          <a:prstGeom prst="rect">
            <a:avLst/>
          </a:prstGeom>
        </p:spPr>
        <p:txBody>
          <a:bodyPr>
            <a:noAutofit/>
          </a:bodyPr>
          <a:lstStyle>
            <a:lvl1pPr>
              <a:lnSpc>
                <a:spcPts val="3900"/>
              </a:lnSpc>
              <a:defRPr sz="3900">
                <a:solidFill>
                  <a:schemeClr val="bg1"/>
                </a:solidFill>
              </a:defRPr>
            </a:lvl1pPr>
          </a:lstStyle>
          <a:p>
            <a:r>
              <a:rPr lang="en-US" dirty="0"/>
              <a:t>CLICK TO EDIT</a:t>
            </a:r>
            <a:br>
              <a:rPr lang="en-US" dirty="0"/>
            </a:br>
            <a:r>
              <a:rPr lang="en-US" dirty="0"/>
              <a:t>PRESENTATION TITLE</a:t>
            </a:r>
          </a:p>
        </p:txBody>
      </p:sp>
      <p:pic>
        <p:nvPicPr>
          <p:cNvPr id="15" name="Picture 14">
            <a:extLst>
              <a:ext uri="{FF2B5EF4-FFF2-40B4-BE49-F238E27FC236}">
                <a16:creationId xmlns:a16="http://schemas.microsoft.com/office/drawing/2014/main" id="{6B3F5416-3564-B44F-BEB3-811495431F3C}"/>
              </a:ext>
            </a:extLst>
          </p:cNvPr>
          <p:cNvPicPr>
            <a:picLocks noChangeAspect="1"/>
          </p:cNvPicPr>
          <p:nvPr userDrawn="1"/>
        </p:nvPicPr>
        <p:blipFill>
          <a:blip r:embed="rId3"/>
          <a:stretch>
            <a:fillRect/>
          </a:stretch>
        </p:blipFill>
        <p:spPr>
          <a:xfrm>
            <a:off x="8988919" y="4754414"/>
            <a:ext cx="1619881" cy="738476"/>
          </a:xfrm>
          <a:prstGeom prst="rect">
            <a:avLst/>
          </a:prstGeom>
        </p:spPr>
      </p:pic>
    </p:spTree>
    <p:extLst>
      <p:ext uri="{BB962C8B-B14F-4D97-AF65-F5344CB8AC3E}">
        <p14:creationId xmlns:p14="http://schemas.microsoft.com/office/powerpoint/2010/main" val="2101960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ducation-K12-2">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8452DC9-F653-1B4A-BCD7-51ABBD493F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2966CB4E-9D12-AB4D-BBCD-6388466C9129}"/>
              </a:ext>
            </a:extLst>
          </p:cNvPr>
          <p:cNvGrpSpPr/>
          <p:nvPr userDrawn="1"/>
        </p:nvGrpSpPr>
        <p:grpSpPr>
          <a:xfrm>
            <a:off x="0" y="4002947"/>
            <a:ext cx="11182027" cy="2583833"/>
            <a:chOff x="0" y="4002947"/>
            <a:chExt cx="11182027" cy="2583833"/>
          </a:xfrm>
        </p:grpSpPr>
        <p:sp>
          <p:nvSpPr>
            <p:cNvPr id="11" name="Rectangle 10">
              <a:extLst>
                <a:ext uri="{FF2B5EF4-FFF2-40B4-BE49-F238E27FC236}">
                  <a16:creationId xmlns:a16="http://schemas.microsoft.com/office/drawing/2014/main" id="{4432155C-D6F0-6949-AF70-7590AFBADCCF}"/>
                </a:ext>
              </a:extLst>
            </p:cNvPr>
            <p:cNvSpPr/>
            <p:nvPr userDrawn="1"/>
          </p:nvSpPr>
          <p:spPr>
            <a:xfrm>
              <a:off x="0" y="6140450"/>
              <a:ext cx="10801342" cy="44633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3BBDBB4-4334-834B-9A29-EB47F801EB6E}"/>
                </a:ext>
              </a:extLst>
            </p:cNvPr>
            <p:cNvSpPr/>
            <p:nvPr userDrawn="1"/>
          </p:nvSpPr>
          <p:spPr>
            <a:xfrm>
              <a:off x="0" y="4002947"/>
              <a:ext cx="11182027" cy="22007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Subtitle 2">
            <a:extLst>
              <a:ext uri="{FF2B5EF4-FFF2-40B4-BE49-F238E27FC236}">
                <a16:creationId xmlns:a16="http://schemas.microsoft.com/office/drawing/2014/main" id="{E97F94C8-5309-B54E-A848-C11547071363}"/>
              </a:ext>
            </a:extLst>
          </p:cNvPr>
          <p:cNvSpPr>
            <a:spLocks noGrp="1"/>
          </p:cNvSpPr>
          <p:nvPr>
            <p:ph type="subTitle" idx="1" hasCustomPrompt="1"/>
          </p:nvPr>
        </p:nvSpPr>
        <p:spPr>
          <a:xfrm>
            <a:off x="842963" y="5537978"/>
            <a:ext cx="7156482" cy="329682"/>
          </a:xfrm>
          <a:prstGeom prst="rect">
            <a:avLst/>
          </a:prstGeom>
        </p:spPr>
        <p:txBody>
          <a:bodyPr anchor="t"/>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4" name="Title 8">
            <a:extLst>
              <a:ext uri="{FF2B5EF4-FFF2-40B4-BE49-F238E27FC236}">
                <a16:creationId xmlns:a16="http://schemas.microsoft.com/office/drawing/2014/main" id="{8A9C9BB2-8406-8B4D-931E-D6614C38FB11}"/>
              </a:ext>
            </a:extLst>
          </p:cNvPr>
          <p:cNvSpPr>
            <a:spLocks noGrp="1"/>
          </p:cNvSpPr>
          <p:nvPr>
            <p:ph type="title" hasCustomPrompt="1"/>
          </p:nvPr>
        </p:nvSpPr>
        <p:spPr>
          <a:xfrm>
            <a:off x="842963" y="4262795"/>
            <a:ext cx="7156482" cy="1200539"/>
          </a:xfrm>
          <a:prstGeom prst="rect">
            <a:avLst/>
          </a:prstGeom>
        </p:spPr>
        <p:txBody>
          <a:bodyPr>
            <a:noAutofit/>
          </a:bodyPr>
          <a:lstStyle>
            <a:lvl1pPr>
              <a:lnSpc>
                <a:spcPts val="3900"/>
              </a:lnSpc>
              <a:defRPr sz="3900">
                <a:solidFill>
                  <a:schemeClr val="bg1"/>
                </a:solidFill>
              </a:defRPr>
            </a:lvl1pPr>
          </a:lstStyle>
          <a:p>
            <a:r>
              <a:rPr lang="en-US" dirty="0"/>
              <a:t>CLICK TO EDIT</a:t>
            </a:r>
            <a:br>
              <a:rPr lang="en-US" dirty="0"/>
            </a:br>
            <a:r>
              <a:rPr lang="en-US" dirty="0"/>
              <a:t>PRESENTATION TITLE</a:t>
            </a:r>
          </a:p>
        </p:txBody>
      </p:sp>
      <p:pic>
        <p:nvPicPr>
          <p:cNvPr id="15" name="Picture 14">
            <a:extLst>
              <a:ext uri="{FF2B5EF4-FFF2-40B4-BE49-F238E27FC236}">
                <a16:creationId xmlns:a16="http://schemas.microsoft.com/office/drawing/2014/main" id="{D51454B3-9A83-B345-A434-260F3F1148E4}"/>
              </a:ext>
            </a:extLst>
          </p:cNvPr>
          <p:cNvPicPr>
            <a:picLocks noChangeAspect="1"/>
          </p:cNvPicPr>
          <p:nvPr userDrawn="1"/>
        </p:nvPicPr>
        <p:blipFill>
          <a:blip r:embed="rId3"/>
          <a:stretch>
            <a:fillRect/>
          </a:stretch>
        </p:blipFill>
        <p:spPr>
          <a:xfrm>
            <a:off x="8988919" y="4754414"/>
            <a:ext cx="1619881" cy="738476"/>
          </a:xfrm>
          <a:prstGeom prst="rect">
            <a:avLst/>
          </a:prstGeom>
        </p:spPr>
      </p:pic>
    </p:spTree>
    <p:extLst>
      <p:ext uri="{BB962C8B-B14F-4D97-AF65-F5344CB8AC3E}">
        <p14:creationId xmlns:p14="http://schemas.microsoft.com/office/powerpoint/2010/main" val="776627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Education-K12-3">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50C6E7C-7826-0149-9FD9-CE44E79CBE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6645" cy="6858000"/>
          </a:xfrm>
          <a:prstGeom prst="rect">
            <a:avLst/>
          </a:prstGeom>
        </p:spPr>
      </p:pic>
      <p:grpSp>
        <p:nvGrpSpPr>
          <p:cNvPr id="9" name="Group 8">
            <a:extLst>
              <a:ext uri="{FF2B5EF4-FFF2-40B4-BE49-F238E27FC236}">
                <a16:creationId xmlns:a16="http://schemas.microsoft.com/office/drawing/2014/main" id="{426B38B7-07EA-7C4C-AE22-27E309FF6B18}"/>
              </a:ext>
            </a:extLst>
          </p:cNvPr>
          <p:cNvGrpSpPr/>
          <p:nvPr userDrawn="1"/>
        </p:nvGrpSpPr>
        <p:grpSpPr>
          <a:xfrm>
            <a:off x="0" y="4002947"/>
            <a:ext cx="11182027" cy="2583833"/>
            <a:chOff x="0" y="4002947"/>
            <a:chExt cx="11182027" cy="2583833"/>
          </a:xfrm>
        </p:grpSpPr>
        <p:sp>
          <p:nvSpPr>
            <p:cNvPr id="10" name="Rectangle 9">
              <a:extLst>
                <a:ext uri="{FF2B5EF4-FFF2-40B4-BE49-F238E27FC236}">
                  <a16:creationId xmlns:a16="http://schemas.microsoft.com/office/drawing/2014/main" id="{0F3954D6-B5F5-FB47-A61E-8B4B0A1638ED}"/>
                </a:ext>
              </a:extLst>
            </p:cNvPr>
            <p:cNvSpPr/>
            <p:nvPr userDrawn="1"/>
          </p:nvSpPr>
          <p:spPr>
            <a:xfrm>
              <a:off x="0" y="6140450"/>
              <a:ext cx="10801342" cy="44633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462FFB-A595-B44C-813C-6239F1A89B77}"/>
                </a:ext>
              </a:extLst>
            </p:cNvPr>
            <p:cNvSpPr/>
            <p:nvPr userDrawn="1"/>
          </p:nvSpPr>
          <p:spPr>
            <a:xfrm>
              <a:off x="0" y="4002947"/>
              <a:ext cx="11182027" cy="22007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Subtitle 2">
            <a:extLst>
              <a:ext uri="{FF2B5EF4-FFF2-40B4-BE49-F238E27FC236}">
                <a16:creationId xmlns:a16="http://schemas.microsoft.com/office/drawing/2014/main" id="{E16C85E6-455A-BB4E-A6CD-07CCE51058D1}"/>
              </a:ext>
            </a:extLst>
          </p:cNvPr>
          <p:cNvSpPr>
            <a:spLocks noGrp="1"/>
          </p:cNvSpPr>
          <p:nvPr>
            <p:ph type="subTitle" idx="1" hasCustomPrompt="1"/>
          </p:nvPr>
        </p:nvSpPr>
        <p:spPr>
          <a:xfrm>
            <a:off x="842963" y="5537978"/>
            <a:ext cx="7156482" cy="329682"/>
          </a:xfrm>
          <a:prstGeom prst="rect">
            <a:avLst/>
          </a:prstGeom>
        </p:spPr>
        <p:txBody>
          <a:bodyPr anchor="t"/>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3" name="Title 8">
            <a:extLst>
              <a:ext uri="{FF2B5EF4-FFF2-40B4-BE49-F238E27FC236}">
                <a16:creationId xmlns:a16="http://schemas.microsoft.com/office/drawing/2014/main" id="{0964FDD8-DC8F-F54B-B1BC-CE16004905C8}"/>
              </a:ext>
            </a:extLst>
          </p:cNvPr>
          <p:cNvSpPr>
            <a:spLocks noGrp="1"/>
          </p:cNvSpPr>
          <p:nvPr>
            <p:ph type="title" hasCustomPrompt="1"/>
          </p:nvPr>
        </p:nvSpPr>
        <p:spPr>
          <a:xfrm>
            <a:off x="842963" y="4262795"/>
            <a:ext cx="7156482" cy="1200539"/>
          </a:xfrm>
          <a:prstGeom prst="rect">
            <a:avLst/>
          </a:prstGeom>
        </p:spPr>
        <p:txBody>
          <a:bodyPr>
            <a:noAutofit/>
          </a:bodyPr>
          <a:lstStyle>
            <a:lvl1pPr>
              <a:lnSpc>
                <a:spcPts val="3900"/>
              </a:lnSpc>
              <a:defRPr sz="3900">
                <a:solidFill>
                  <a:schemeClr val="bg1"/>
                </a:solidFill>
              </a:defRPr>
            </a:lvl1pPr>
          </a:lstStyle>
          <a:p>
            <a:r>
              <a:rPr lang="en-US" dirty="0"/>
              <a:t>CLICK TO EDIT</a:t>
            </a:r>
            <a:br>
              <a:rPr lang="en-US" dirty="0"/>
            </a:br>
            <a:r>
              <a:rPr lang="en-US" dirty="0"/>
              <a:t>PRESENTATION TITLE</a:t>
            </a:r>
          </a:p>
        </p:txBody>
      </p:sp>
      <p:pic>
        <p:nvPicPr>
          <p:cNvPr id="14" name="Picture 13">
            <a:extLst>
              <a:ext uri="{FF2B5EF4-FFF2-40B4-BE49-F238E27FC236}">
                <a16:creationId xmlns:a16="http://schemas.microsoft.com/office/drawing/2014/main" id="{95C50303-A4DB-2349-A601-07B88EFDB473}"/>
              </a:ext>
            </a:extLst>
          </p:cNvPr>
          <p:cNvPicPr>
            <a:picLocks noChangeAspect="1"/>
          </p:cNvPicPr>
          <p:nvPr userDrawn="1"/>
        </p:nvPicPr>
        <p:blipFill>
          <a:blip r:embed="rId3"/>
          <a:stretch>
            <a:fillRect/>
          </a:stretch>
        </p:blipFill>
        <p:spPr>
          <a:xfrm>
            <a:off x="8988919" y="4754414"/>
            <a:ext cx="1619881" cy="738476"/>
          </a:xfrm>
          <a:prstGeom prst="rect">
            <a:avLst/>
          </a:prstGeom>
        </p:spPr>
      </p:pic>
    </p:spTree>
    <p:extLst>
      <p:ext uri="{BB962C8B-B14F-4D97-AF65-F5344CB8AC3E}">
        <p14:creationId xmlns:p14="http://schemas.microsoft.com/office/powerpoint/2010/main" val="3752032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Education-HE-1">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0BC963B-271D-9645-8BCC-55A54D86182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89C3A069-A911-2247-AE39-DB4D4798CB88}"/>
              </a:ext>
            </a:extLst>
          </p:cNvPr>
          <p:cNvGrpSpPr/>
          <p:nvPr userDrawn="1"/>
        </p:nvGrpSpPr>
        <p:grpSpPr>
          <a:xfrm>
            <a:off x="0" y="4002947"/>
            <a:ext cx="11182027" cy="2583833"/>
            <a:chOff x="0" y="4002947"/>
            <a:chExt cx="11182027" cy="2583833"/>
          </a:xfrm>
        </p:grpSpPr>
        <p:sp>
          <p:nvSpPr>
            <p:cNvPr id="11" name="Rectangle 10">
              <a:extLst>
                <a:ext uri="{FF2B5EF4-FFF2-40B4-BE49-F238E27FC236}">
                  <a16:creationId xmlns:a16="http://schemas.microsoft.com/office/drawing/2014/main" id="{4578E746-D16C-BA40-851E-BF86B318864B}"/>
                </a:ext>
              </a:extLst>
            </p:cNvPr>
            <p:cNvSpPr/>
            <p:nvPr userDrawn="1"/>
          </p:nvSpPr>
          <p:spPr>
            <a:xfrm>
              <a:off x="0" y="6140450"/>
              <a:ext cx="10801342" cy="44633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BE29B7-8A77-FC4E-B1A0-9B939C92F531}"/>
                </a:ext>
              </a:extLst>
            </p:cNvPr>
            <p:cNvSpPr/>
            <p:nvPr userDrawn="1"/>
          </p:nvSpPr>
          <p:spPr>
            <a:xfrm>
              <a:off x="0" y="4002947"/>
              <a:ext cx="11182027" cy="22007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Subtitle 2">
            <a:extLst>
              <a:ext uri="{FF2B5EF4-FFF2-40B4-BE49-F238E27FC236}">
                <a16:creationId xmlns:a16="http://schemas.microsoft.com/office/drawing/2014/main" id="{36D3993A-63B9-3346-8219-8CC0F2E69A5D}"/>
              </a:ext>
            </a:extLst>
          </p:cNvPr>
          <p:cNvSpPr>
            <a:spLocks noGrp="1"/>
          </p:cNvSpPr>
          <p:nvPr>
            <p:ph type="subTitle" idx="1" hasCustomPrompt="1"/>
          </p:nvPr>
        </p:nvSpPr>
        <p:spPr>
          <a:xfrm>
            <a:off x="842963" y="5537978"/>
            <a:ext cx="7156482" cy="329682"/>
          </a:xfrm>
          <a:prstGeom prst="rect">
            <a:avLst/>
          </a:prstGeom>
        </p:spPr>
        <p:txBody>
          <a:bodyPr anchor="t"/>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4" name="Title 8">
            <a:extLst>
              <a:ext uri="{FF2B5EF4-FFF2-40B4-BE49-F238E27FC236}">
                <a16:creationId xmlns:a16="http://schemas.microsoft.com/office/drawing/2014/main" id="{5DD2CE08-871F-B54F-80C5-261DB9569341}"/>
              </a:ext>
            </a:extLst>
          </p:cNvPr>
          <p:cNvSpPr>
            <a:spLocks noGrp="1"/>
          </p:cNvSpPr>
          <p:nvPr>
            <p:ph type="title" hasCustomPrompt="1"/>
          </p:nvPr>
        </p:nvSpPr>
        <p:spPr>
          <a:xfrm>
            <a:off x="842963" y="4262795"/>
            <a:ext cx="7156482" cy="1200539"/>
          </a:xfrm>
          <a:prstGeom prst="rect">
            <a:avLst/>
          </a:prstGeom>
        </p:spPr>
        <p:txBody>
          <a:bodyPr>
            <a:noAutofit/>
          </a:bodyPr>
          <a:lstStyle>
            <a:lvl1pPr>
              <a:lnSpc>
                <a:spcPts val="3900"/>
              </a:lnSpc>
              <a:defRPr sz="3900">
                <a:solidFill>
                  <a:schemeClr val="bg1"/>
                </a:solidFill>
              </a:defRPr>
            </a:lvl1pPr>
          </a:lstStyle>
          <a:p>
            <a:r>
              <a:rPr lang="en-US" dirty="0"/>
              <a:t>CLICK TO EDIT</a:t>
            </a:r>
            <a:br>
              <a:rPr lang="en-US" dirty="0"/>
            </a:br>
            <a:r>
              <a:rPr lang="en-US" dirty="0"/>
              <a:t>PRESENTATION TITLE</a:t>
            </a:r>
          </a:p>
        </p:txBody>
      </p:sp>
      <p:pic>
        <p:nvPicPr>
          <p:cNvPr id="15" name="Picture 14">
            <a:extLst>
              <a:ext uri="{FF2B5EF4-FFF2-40B4-BE49-F238E27FC236}">
                <a16:creationId xmlns:a16="http://schemas.microsoft.com/office/drawing/2014/main" id="{2829E09F-A354-DF4E-B366-5F2BAF898AB8}"/>
              </a:ext>
            </a:extLst>
          </p:cNvPr>
          <p:cNvPicPr>
            <a:picLocks noChangeAspect="1"/>
          </p:cNvPicPr>
          <p:nvPr userDrawn="1"/>
        </p:nvPicPr>
        <p:blipFill>
          <a:blip r:embed="rId3"/>
          <a:stretch>
            <a:fillRect/>
          </a:stretch>
        </p:blipFill>
        <p:spPr>
          <a:xfrm>
            <a:off x="8988919" y="4754414"/>
            <a:ext cx="1619881" cy="738476"/>
          </a:xfrm>
          <a:prstGeom prst="rect">
            <a:avLst/>
          </a:prstGeom>
        </p:spPr>
      </p:pic>
    </p:spTree>
    <p:extLst>
      <p:ext uri="{BB962C8B-B14F-4D97-AF65-F5344CB8AC3E}">
        <p14:creationId xmlns:p14="http://schemas.microsoft.com/office/powerpoint/2010/main" val="1840086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Education-HE-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DB0067C-3ACA-8743-B652-B6B35FF637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857357"/>
            <a:ext cx="12192001" cy="11047768"/>
          </a:xfrm>
          <a:prstGeom prst="rect">
            <a:avLst/>
          </a:prstGeom>
        </p:spPr>
      </p:pic>
      <p:grpSp>
        <p:nvGrpSpPr>
          <p:cNvPr id="9" name="Group 8">
            <a:extLst>
              <a:ext uri="{FF2B5EF4-FFF2-40B4-BE49-F238E27FC236}">
                <a16:creationId xmlns:a16="http://schemas.microsoft.com/office/drawing/2014/main" id="{B1C5A237-DC18-6146-BD2D-96B70AA7D1CA}"/>
              </a:ext>
            </a:extLst>
          </p:cNvPr>
          <p:cNvGrpSpPr/>
          <p:nvPr userDrawn="1"/>
        </p:nvGrpSpPr>
        <p:grpSpPr>
          <a:xfrm>
            <a:off x="0" y="4002947"/>
            <a:ext cx="11182027" cy="2583833"/>
            <a:chOff x="0" y="4002947"/>
            <a:chExt cx="11182027" cy="2583833"/>
          </a:xfrm>
        </p:grpSpPr>
        <p:sp>
          <p:nvSpPr>
            <p:cNvPr id="10" name="Rectangle 9">
              <a:extLst>
                <a:ext uri="{FF2B5EF4-FFF2-40B4-BE49-F238E27FC236}">
                  <a16:creationId xmlns:a16="http://schemas.microsoft.com/office/drawing/2014/main" id="{4EC7D92C-E16E-AC45-A3C9-F63BF533032C}"/>
                </a:ext>
              </a:extLst>
            </p:cNvPr>
            <p:cNvSpPr/>
            <p:nvPr userDrawn="1"/>
          </p:nvSpPr>
          <p:spPr>
            <a:xfrm>
              <a:off x="0" y="6140450"/>
              <a:ext cx="10801342" cy="44633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59D888F-6025-FB4A-AEB9-6B27C80CA9FD}"/>
                </a:ext>
              </a:extLst>
            </p:cNvPr>
            <p:cNvSpPr/>
            <p:nvPr userDrawn="1"/>
          </p:nvSpPr>
          <p:spPr>
            <a:xfrm>
              <a:off x="0" y="4002947"/>
              <a:ext cx="11182027" cy="22007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Subtitle 2">
            <a:extLst>
              <a:ext uri="{FF2B5EF4-FFF2-40B4-BE49-F238E27FC236}">
                <a16:creationId xmlns:a16="http://schemas.microsoft.com/office/drawing/2014/main" id="{BDA75AEF-B4A2-3F4F-ACD8-0AA74EC205AE}"/>
              </a:ext>
            </a:extLst>
          </p:cNvPr>
          <p:cNvSpPr>
            <a:spLocks noGrp="1"/>
          </p:cNvSpPr>
          <p:nvPr>
            <p:ph type="subTitle" idx="1" hasCustomPrompt="1"/>
          </p:nvPr>
        </p:nvSpPr>
        <p:spPr>
          <a:xfrm>
            <a:off x="842963" y="5537978"/>
            <a:ext cx="7156482" cy="329682"/>
          </a:xfrm>
          <a:prstGeom prst="rect">
            <a:avLst/>
          </a:prstGeom>
        </p:spPr>
        <p:txBody>
          <a:bodyPr anchor="t"/>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3" name="Title 8">
            <a:extLst>
              <a:ext uri="{FF2B5EF4-FFF2-40B4-BE49-F238E27FC236}">
                <a16:creationId xmlns:a16="http://schemas.microsoft.com/office/drawing/2014/main" id="{E1E42937-32E3-EC4B-AF79-7B8079FED7C5}"/>
              </a:ext>
            </a:extLst>
          </p:cNvPr>
          <p:cNvSpPr>
            <a:spLocks noGrp="1"/>
          </p:cNvSpPr>
          <p:nvPr>
            <p:ph type="title" hasCustomPrompt="1"/>
          </p:nvPr>
        </p:nvSpPr>
        <p:spPr>
          <a:xfrm>
            <a:off x="842963" y="4262795"/>
            <a:ext cx="7156482" cy="1200539"/>
          </a:xfrm>
          <a:prstGeom prst="rect">
            <a:avLst/>
          </a:prstGeom>
        </p:spPr>
        <p:txBody>
          <a:bodyPr>
            <a:noAutofit/>
          </a:bodyPr>
          <a:lstStyle>
            <a:lvl1pPr>
              <a:lnSpc>
                <a:spcPts val="3900"/>
              </a:lnSpc>
              <a:defRPr sz="3900">
                <a:solidFill>
                  <a:schemeClr val="bg1"/>
                </a:solidFill>
              </a:defRPr>
            </a:lvl1pPr>
          </a:lstStyle>
          <a:p>
            <a:r>
              <a:rPr lang="en-US" dirty="0"/>
              <a:t>CLICK TO EDIT</a:t>
            </a:r>
            <a:br>
              <a:rPr lang="en-US" dirty="0"/>
            </a:br>
            <a:r>
              <a:rPr lang="en-US" dirty="0"/>
              <a:t>PRESENTATION TITLE</a:t>
            </a:r>
          </a:p>
        </p:txBody>
      </p:sp>
      <p:pic>
        <p:nvPicPr>
          <p:cNvPr id="14" name="Picture 13">
            <a:extLst>
              <a:ext uri="{FF2B5EF4-FFF2-40B4-BE49-F238E27FC236}">
                <a16:creationId xmlns:a16="http://schemas.microsoft.com/office/drawing/2014/main" id="{713E0A5E-6FFC-1746-9840-6FC5730A38C5}"/>
              </a:ext>
            </a:extLst>
          </p:cNvPr>
          <p:cNvPicPr>
            <a:picLocks noChangeAspect="1"/>
          </p:cNvPicPr>
          <p:nvPr userDrawn="1"/>
        </p:nvPicPr>
        <p:blipFill>
          <a:blip r:embed="rId3"/>
          <a:stretch>
            <a:fillRect/>
          </a:stretch>
        </p:blipFill>
        <p:spPr>
          <a:xfrm>
            <a:off x="8988919" y="4754414"/>
            <a:ext cx="1619881" cy="738476"/>
          </a:xfrm>
          <a:prstGeom prst="rect">
            <a:avLst/>
          </a:prstGeom>
        </p:spPr>
      </p:pic>
    </p:spTree>
    <p:extLst>
      <p:ext uri="{BB962C8B-B14F-4D97-AF65-F5344CB8AC3E}">
        <p14:creationId xmlns:p14="http://schemas.microsoft.com/office/powerpoint/2010/main" val="2373057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ducation-HE-3">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3015808-81BB-504F-9206-A2ACE83A74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5291ADAA-B2BE-4045-87B7-A7A61982C804}"/>
              </a:ext>
            </a:extLst>
          </p:cNvPr>
          <p:cNvGrpSpPr/>
          <p:nvPr userDrawn="1"/>
        </p:nvGrpSpPr>
        <p:grpSpPr>
          <a:xfrm>
            <a:off x="0" y="4002947"/>
            <a:ext cx="11182027" cy="2583833"/>
            <a:chOff x="0" y="4002947"/>
            <a:chExt cx="11182027" cy="2583833"/>
          </a:xfrm>
        </p:grpSpPr>
        <p:sp>
          <p:nvSpPr>
            <p:cNvPr id="10" name="Rectangle 9">
              <a:extLst>
                <a:ext uri="{FF2B5EF4-FFF2-40B4-BE49-F238E27FC236}">
                  <a16:creationId xmlns:a16="http://schemas.microsoft.com/office/drawing/2014/main" id="{F1676209-B5D7-D349-86A3-B517AED19EF5}"/>
                </a:ext>
              </a:extLst>
            </p:cNvPr>
            <p:cNvSpPr/>
            <p:nvPr userDrawn="1"/>
          </p:nvSpPr>
          <p:spPr>
            <a:xfrm>
              <a:off x="0" y="6140450"/>
              <a:ext cx="10801342" cy="44633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129C52B-2968-7643-A580-40B37866B307}"/>
                </a:ext>
              </a:extLst>
            </p:cNvPr>
            <p:cNvSpPr/>
            <p:nvPr userDrawn="1"/>
          </p:nvSpPr>
          <p:spPr>
            <a:xfrm>
              <a:off x="0" y="4002947"/>
              <a:ext cx="11182027" cy="22007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Subtitle 2">
            <a:extLst>
              <a:ext uri="{FF2B5EF4-FFF2-40B4-BE49-F238E27FC236}">
                <a16:creationId xmlns:a16="http://schemas.microsoft.com/office/drawing/2014/main" id="{553E260F-8783-884B-89FB-221296C449FF}"/>
              </a:ext>
            </a:extLst>
          </p:cNvPr>
          <p:cNvSpPr>
            <a:spLocks noGrp="1"/>
          </p:cNvSpPr>
          <p:nvPr>
            <p:ph type="subTitle" idx="1" hasCustomPrompt="1"/>
          </p:nvPr>
        </p:nvSpPr>
        <p:spPr>
          <a:xfrm>
            <a:off x="842963" y="5537978"/>
            <a:ext cx="7156482" cy="329682"/>
          </a:xfrm>
          <a:prstGeom prst="rect">
            <a:avLst/>
          </a:prstGeom>
        </p:spPr>
        <p:txBody>
          <a:bodyPr anchor="t"/>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3" name="Title 8">
            <a:extLst>
              <a:ext uri="{FF2B5EF4-FFF2-40B4-BE49-F238E27FC236}">
                <a16:creationId xmlns:a16="http://schemas.microsoft.com/office/drawing/2014/main" id="{A335A896-C994-754A-872B-2863AB0F2656}"/>
              </a:ext>
            </a:extLst>
          </p:cNvPr>
          <p:cNvSpPr>
            <a:spLocks noGrp="1"/>
          </p:cNvSpPr>
          <p:nvPr>
            <p:ph type="title" hasCustomPrompt="1"/>
          </p:nvPr>
        </p:nvSpPr>
        <p:spPr>
          <a:xfrm>
            <a:off x="842963" y="4262795"/>
            <a:ext cx="7156482" cy="1200539"/>
          </a:xfrm>
          <a:prstGeom prst="rect">
            <a:avLst/>
          </a:prstGeom>
        </p:spPr>
        <p:txBody>
          <a:bodyPr>
            <a:noAutofit/>
          </a:bodyPr>
          <a:lstStyle>
            <a:lvl1pPr>
              <a:lnSpc>
                <a:spcPts val="3900"/>
              </a:lnSpc>
              <a:defRPr sz="3900">
                <a:solidFill>
                  <a:schemeClr val="bg1"/>
                </a:solidFill>
              </a:defRPr>
            </a:lvl1pPr>
          </a:lstStyle>
          <a:p>
            <a:r>
              <a:rPr lang="en-US" dirty="0"/>
              <a:t>CLICK TO EDIT</a:t>
            </a:r>
            <a:br>
              <a:rPr lang="en-US" dirty="0"/>
            </a:br>
            <a:r>
              <a:rPr lang="en-US" dirty="0"/>
              <a:t>PRESENTATION TITLE</a:t>
            </a:r>
          </a:p>
        </p:txBody>
      </p:sp>
      <p:pic>
        <p:nvPicPr>
          <p:cNvPr id="14" name="Picture 13">
            <a:extLst>
              <a:ext uri="{FF2B5EF4-FFF2-40B4-BE49-F238E27FC236}">
                <a16:creationId xmlns:a16="http://schemas.microsoft.com/office/drawing/2014/main" id="{6C6873FD-3387-C34C-8394-4F7206189835}"/>
              </a:ext>
            </a:extLst>
          </p:cNvPr>
          <p:cNvPicPr>
            <a:picLocks noChangeAspect="1"/>
          </p:cNvPicPr>
          <p:nvPr userDrawn="1"/>
        </p:nvPicPr>
        <p:blipFill>
          <a:blip r:embed="rId3"/>
          <a:stretch>
            <a:fillRect/>
          </a:stretch>
        </p:blipFill>
        <p:spPr>
          <a:xfrm>
            <a:off x="8988919" y="4754414"/>
            <a:ext cx="1619881" cy="738476"/>
          </a:xfrm>
          <a:prstGeom prst="rect">
            <a:avLst/>
          </a:prstGeom>
        </p:spPr>
      </p:pic>
    </p:spTree>
    <p:extLst>
      <p:ext uri="{BB962C8B-B14F-4D97-AF65-F5344CB8AC3E}">
        <p14:creationId xmlns:p14="http://schemas.microsoft.com/office/powerpoint/2010/main" val="638770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E9DE3-358B-4345-B344-C20D8C4F7CFA}"/>
              </a:ext>
            </a:extLst>
          </p:cNvPr>
          <p:cNvSpPr>
            <a:spLocks noGrp="1"/>
          </p:cNvSpPr>
          <p:nvPr>
            <p:ph type="ctrTitle" hasCustomPrompt="1"/>
          </p:nvPr>
        </p:nvSpPr>
        <p:spPr>
          <a:xfrm>
            <a:off x="838199" y="1393825"/>
            <a:ext cx="10525125" cy="2116138"/>
          </a:xfrm>
        </p:spPr>
        <p:txBody>
          <a:bodyPr anchor="b">
            <a:normAutofit/>
          </a:bodyPr>
          <a:lstStyle>
            <a:lvl1pPr marL="0" indent="0" algn="ctr">
              <a:lnSpc>
                <a:spcPct val="100000"/>
              </a:lnSpc>
              <a:buNone/>
              <a:defRPr sz="3600">
                <a:solidFill>
                  <a:schemeClr val="tx1"/>
                </a:solidFill>
              </a:defRPr>
            </a:lvl1pPr>
          </a:lstStyle>
          <a:p>
            <a:r>
              <a:rPr lang="en-US" dirty="0"/>
              <a:t>CLICK TO </a:t>
            </a:r>
            <a:br>
              <a:rPr lang="en-US" dirty="0"/>
            </a:br>
            <a:r>
              <a:rPr lang="en-US" dirty="0"/>
              <a:t>EDIT TITLE</a:t>
            </a:r>
          </a:p>
        </p:txBody>
      </p:sp>
      <p:sp>
        <p:nvSpPr>
          <p:cNvPr id="3" name="Subtitle 2">
            <a:extLst>
              <a:ext uri="{FF2B5EF4-FFF2-40B4-BE49-F238E27FC236}">
                <a16:creationId xmlns:a16="http://schemas.microsoft.com/office/drawing/2014/main" id="{DBA8430A-AB6B-744D-81A4-A28382FBEEBF}"/>
              </a:ext>
            </a:extLst>
          </p:cNvPr>
          <p:cNvSpPr>
            <a:spLocks noGrp="1"/>
          </p:cNvSpPr>
          <p:nvPr>
            <p:ph type="subTitle" idx="1" hasCustomPrompt="1"/>
          </p:nvPr>
        </p:nvSpPr>
        <p:spPr>
          <a:xfrm>
            <a:off x="838199" y="3602038"/>
            <a:ext cx="10525125"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Tree>
    <p:extLst>
      <p:ext uri="{BB962C8B-B14F-4D97-AF65-F5344CB8AC3E}">
        <p14:creationId xmlns:p14="http://schemas.microsoft.com/office/powerpoint/2010/main" val="1183751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usiness-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5C98491-474E-F841-9DFF-1BA71D7D11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A1A48C66-DB14-3E40-B2AE-066D667442B4}"/>
              </a:ext>
            </a:extLst>
          </p:cNvPr>
          <p:cNvGrpSpPr/>
          <p:nvPr userDrawn="1"/>
        </p:nvGrpSpPr>
        <p:grpSpPr>
          <a:xfrm>
            <a:off x="0" y="4002947"/>
            <a:ext cx="11182027" cy="2583833"/>
            <a:chOff x="0" y="4002947"/>
            <a:chExt cx="11182027" cy="2583833"/>
          </a:xfrm>
        </p:grpSpPr>
        <p:sp>
          <p:nvSpPr>
            <p:cNvPr id="14" name="Rectangle 13">
              <a:extLst>
                <a:ext uri="{FF2B5EF4-FFF2-40B4-BE49-F238E27FC236}">
                  <a16:creationId xmlns:a16="http://schemas.microsoft.com/office/drawing/2014/main" id="{C19C3C95-878B-A444-9CB0-E22428F87502}"/>
                </a:ext>
              </a:extLst>
            </p:cNvPr>
            <p:cNvSpPr/>
            <p:nvPr userDrawn="1"/>
          </p:nvSpPr>
          <p:spPr>
            <a:xfrm>
              <a:off x="0" y="6140450"/>
              <a:ext cx="10801342" cy="44633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E26039-E1AA-5948-BAC9-B2479D8D34F8}"/>
                </a:ext>
              </a:extLst>
            </p:cNvPr>
            <p:cNvSpPr/>
            <p:nvPr userDrawn="1"/>
          </p:nvSpPr>
          <p:spPr>
            <a:xfrm>
              <a:off x="0" y="4002947"/>
              <a:ext cx="11182027" cy="22007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ubtitle 2">
            <a:extLst>
              <a:ext uri="{FF2B5EF4-FFF2-40B4-BE49-F238E27FC236}">
                <a16:creationId xmlns:a16="http://schemas.microsoft.com/office/drawing/2014/main" id="{B5034239-E605-1F49-B54A-7E99245A08EB}"/>
              </a:ext>
            </a:extLst>
          </p:cNvPr>
          <p:cNvSpPr>
            <a:spLocks noGrp="1"/>
          </p:cNvSpPr>
          <p:nvPr>
            <p:ph type="subTitle" idx="1" hasCustomPrompt="1"/>
          </p:nvPr>
        </p:nvSpPr>
        <p:spPr>
          <a:xfrm>
            <a:off x="842963" y="5537978"/>
            <a:ext cx="7156482" cy="329682"/>
          </a:xfrm>
          <a:prstGeom prst="rect">
            <a:avLst/>
          </a:prstGeom>
        </p:spPr>
        <p:txBody>
          <a:bodyPr anchor="t"/>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7" name="Title 8">
            <a:extLst>
              <a:ext uri="{FF2B5EF4-FFF2-40B4-BE49-F238E27FC236}">
                <a16:creationId xmlns:a16="http://schemas.microsoft.com/office/drawing/2014/main" id="{E3294C34-6C75-CF40-A6CA-164325B3DBF5}"/>
              </a:ext>
            </a:extLst>
          </p:cNvPr>
          <p:cNvSpPr>
            <a:spLocks noGrp="1"/>
          </p:cNvSpPr>
          <p:nvPr>
            <p:ph type="title" hasCustomPrompt="1"/>
          </p:nvPr>
        </p:nvSpPr>
        <p:spPr>
          <a:xfrm>
            <a:off x="842963" y="4262795"/>
            <a:ext cx="7156482" cy="1200539"/>
          </a:xfrm>
          <a:prstGeom prst="rect">
            <a:avLst/>
          </a:prstGeom>
        </p:spPr>
        <p:txBody>
          <a:bodyPr>
            <a:noAutofit/>
          </a:bodyPr>
          <a:lstStyle>
            <a:lvl1pPr>
              <a:lnSpc>
                <a:spcPts val="3900"/>
              </a:lnSpc>
              <a:defRPr sz="3900">
                <a:solidFill>
                  <a:schemeClr val="bg1"/>
                </a:solidFill>
              </a:defRPr>
            </a:lvl1pPr>
          </a:lstStyle>
          <a:p>
            <a:r>
              <a:rPr lang="en-US" dirty="0"/>
              <a:t>CLICK TO EDIT</a:t>
            </a:r>
            <a:br>
              <a:rPr lang="en-US" dirty="0"/>
            </a:br>
            <a:r>
              <a:rPr lang="en-US" dirty="0"/>
              <a:t>PRESENTATION TITLE</a:t>
            </a:r>
          </a:p>
        </p:txBody>
      </p:sp>
      <p:pic>
        <p:nvPicPr>
          <p:cNvPr id="9" name="Picture 8">
            <a:extLst>
              <a:ext uri="{FF2B5EF4-FFF2-40B4-BE49-F238E27FC236}">
                <a16:creationId xmlns:a16="http://schemas.microsoft.com/office/drawing/2014/main" id="{A3A0FA7B-B9AD-9E49-A902-F8CCADDEB616}"/>
              </a:ext>
            </a:extLst>
          </p:cNvPr>
          <p:cNvPicPr>
            <a:picLocks noChangeAspect="1"/>
          </p:cNvPicPr>
          <p:nvPr userDrawn="1"/>
        </p:nvPicPr>
        <p:blipFill>
          <a:blip r:embed="rId3"/>
          <a:stretch>
            <a:fillRect/>
          </a:stretch>
        </p:blipFill>
        <p:spPr>
          <a:xfrm>
            <a:off x="8988919" y="4754414"/>
            <a:ext cx="1619881" cy="738476"/>
          </a:xfrm>
          <a:prstGeom prst="rect">
            <a:avLst/>
          </a:prstGeom>
        </p:spPr>
      </p:pic>
    </p:spTree>
    <p:extLst>
      <p:ext uri="{BB962C8B-B14F-4D97-AF65-F5344CB8AC3E}">
        <p14:creationId xmlns:p14="http://schemas.microsoft.com/office/powerpoint/2010/main" val="782726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 Re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E9DE3-358B-4345-B344-C20D8C4F7CFA}"/>
              </a:ext>
            </a:extLst>
          </p:cNvPr>
          <p:cNvSpPr>
            <a:spLocks noGrp="1"/>
          </p:cNvSpPr>
          <p:nvPr>
            <p:ph type="ctrTitle" hasCustomPrompt="1"/>
          </p:nvPr>
        </p:nvSpPr>
        <p:spPr>
          <a:xfrm>
            <a:off x="825499" y="1393825"/>
            <a:ext cx="10537825" cy="2116138"/>
          </a:xfrm>
        </p:spPr>
        <p:txBody>
          <a:bodyPr anchor="b">
            <a:normAutofit/>
          </a:bodyPr>
          <a:lstStyle>
            <a:lvl1pPr marL="0" indent="0" algn="ctr">
              <a:lnSpc>
                <a:spcPct val="100000"/>
              </a:lnSpc>
              <a:buNone/>
              <a:defRPr sz="3600">
                <a:solidFill>
                  <a:schemeClr val="bg1"/>
                </a:solidFill>
              </a:defRPr>
            </a:lvl1pPr>
          </a:lstStyle>
          <a:p>
            <a:r>
              <a:rPr lang="en-US" dirty="0"/>
              <a:t>CLICK TO </a:t>
            </a:r>
            <a:br>
              <a:rPr lang="en-US" dirty="0"/>
            </a:br>
            <a:r>
              <a:rPr lang="en-US" dirty="0"/>
              <a:t>EDIT TITLE</a:t>
            </a:r>
          </a:p>
        </p:txBody>
      </p:sp>
      <p:sp>
        <p:nvSpPr>
          <p:cNvPr id="3" name="Subtitle 2">
            <a:extLst>
              <a:ext uri="{FF2B5EF4-FFF2-40B4-BE49-F238E27FC236}">
                <a16:creationId xmlns:a16="http://schemas.microsoft.com/office/drawing/2014/main" id="{DBA8430A-AB6B-744D-81A4-A28382FBEEBF}"/>
              </a:ext>
            </a:extLst>
          </p:cNvPr>
          <p:cNvSpPr>
            <a:spLocks noGrp="1"/>
          </p:cNvSpPr>
          <p:nvPr>
            <p:ph type="subTitle" idx="1" hasCustomPrompt="1"/>
          </p:nvPr>
        </p:nvSpPr>
        <p:spPr>
          <a:xfrm>
            <a:off x="825499" y="3602038"/>
            <a:ext cx="10537825" cy="16557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Tree>
    <p:extLst>
      <p:ext uri="{BB962C8B-B14F-4D97-AF65-F5344CB8AC3E}">
        <p14:creationId xmlns:p14="http://schemas.microsoft.com/office/powerpoint/2010/main" val="2685901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9A96C-3834-7B48-89E5-33DF5FF39951}"/>
              </a:ext>
            </a:extLst>
          </p:cNvPr>
          <p:cNvSpPr>
            <a:spLocks noGrp="1"/>
          </p:cNvSpPr>
          <p:nvPr>
            <p:ph type="title" hasCustomPrompt="1"/>
          </p:nvPr>
        </p:nvSpPr>
        <p:spPr>
          <a:xfrm>
            <a:off x="838201" y="1393825"/>
            <a:ext cx="9022619" cy="2735489"/>
          </a:xfrm>
        </p:spPr>
        <p:txBody>
          <a:bodyPr anchor="b">
            <a:normAutofit/>
          </a:bodyPr>
          <a:lstStyle>
            <a:lvl1pPr marL="914400" indent="0">
              <a:lnSpc>
                <a:spcPct val="100000"/>
              </a:lnSpc>
              <a:buNone/>
              <a:defRPr sz="4400"/>
            </a:lvl1pPr>
          </a:lstStyle>
          <a:p>
            <a:r>
              <a:rPr lang="en-US" dirty="0"/>
              <a:t>CLICK TO </a:t>
            </a:r>
            <a:br>
              <a:rPr lang="en-US" dirty="0"/>
            </a:br>
            <a:r>
              <a:rPr lang="en-US" dirty="0"/>
              <a:t>EDIT TITLE</a:t>
            </a:r>
          </a:p>
        </p:txBody>
      </p:sp>
      <p:sp>
        <p:nvSpPr>
          <p:cNvPr id="3" name="Text Placeholder 2">
            <a:extLst>
              <a:ext uri="{FF2B5EF4-FFF2-40B4-BE49-F238E27FC236}">
                <a16:creationId xmlns:a16="http://schemas.microsoft.com/office/drawing/2014/main" id="{C2DC448C-7B8A-5949-80A8-F9F693A8166D}"/>
              </a:ext>
            </a:extLst>
          </p:cNvPr>
          <p:cNvSpPr>
            <a:spLocks noGrp="1"/>
          </p:cNvSpPr>
          <p:nvPr>
            <p:ph type="body" idx="1"/>
          </p:nvPr>
        </p:nvSpPr>
        <p:spPr>
          <a:xfrm>
            <a:off x="838200" y="4215202"/>
            <a:ext cx="10525125" cy="1500187"/>
          </a:xfrm>
        </p:spPr>
        <p:txBody>
          <a:bodyPr>
            <a:normAutofit/>
          </a:bodyPr>
          <a:lstStyle>
            <a:lvl1pPr marL="914400" indent="0">
              <a:lnSpc>
                <a:spcPct val="100000"/>
              </a:lnSpc>
              <a:buNone/>
              <a:defRPr sz="2000">
                <a:solidFill>
                  <a:srgbClr val="CB202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dirty="0"/>
          </a:p>
        </p:txBody>
      </p:sp>
      <p:sp>
        <p:nvSpPr>
          <p:cNvPr id="8" name="Picture Placeholder 7">
            <a:extLst>
              <a:ext uri="{FF2B5EF4-FFF2-40B4-BE49-F238E27FC236}">
                <a16:creationId xmlns:a16="http://schemas.microsoft.com/office/drawing/2014/main" id="{47956181-AB1F-E749-A0A5-30E77610D87D}"/>
              </a:ext>
            </a:extLst>
          </p:cNvPr>
          <p:cNvSpPr>
            <a:spLocks noGrp="1"/>
          </p:cNvSpPr>
          <p:nvPr>
            <p:ph type="pic" sz="quarter" idx="13" hasCustomPrompt="1"/>
          </p:nvPr>
        </p:nvSpPr>
        <p:spPr>
          <a:xfrm>
            <a:off x="10315575" y="3168650"/>
            <a:ext cx="603250" cy="577850"/>
          </a:xfrm>
        </p:spPr>
        <p:txBody>
          <a:bodyPr vert="horz" anchor="b">
            <a:noAutofit/>
          </a:bodyPr>
          <a:lstStyle>
            <a:lvl1pPr marL="0" indent="0" algn="ctr">
              <a:lnSpc>
                <a:spcPct val="200000"/>
              </a:lnSpc>
              <a:buNone/>
              <a:defRPr sz="800">
                <a:solidFill>
                  <a:schemeClr val="tx1">
                    <a:lumMod val="20000"/>
                    <a:lumOff val="80000"/>
                  </a:schemeClr>
                </a:solidFill>
              </a:defRPr>
            </a:lvl1pPr>
          </a:lstStyle>
          <a:p>
            <a:r>
              <a:rPr lang="en-US" dirty="0"/>
              <a:t>INSERT</a:t>
            </a:r>
          </a:p>
          <a:p>
            <a:r>
              <a:rPr lang="en-US" dirty="0"/>
              <a:t> ICON</a:t>
            </a:r>
          </a:p>
        </p:txBody>
      </p:sp>
      <p:sp>
        <p:nvSpPr>
          <p:cNvPr id="7" name="Date Placeholder 6">
            <a:extLst>
              <a:ext uri="{FF2B5EF4-FFF2-40B4-BE49-F238E27FC236}">
                <a16:creationId xmlns:a16="http://schemas.microsoft.com/office/drawing/2014/main" id="{96E05C9E-7CDB-9D45-87BE-801601480D64}"/>
              </a:ext>
            </a:extLst>
          </p:cNvPr>
          <p:cNvSpPr>
            <a:spLocks noGrp="1"/>
          </p:cNvSpPr>
          <p:nvPr>
            <p:ph type="dt" sz="half" idx="14"/>
          </p:nvPr>
        </p:nvSpPr>
        <p:spPr/>
        <p:txBody>
          <a:bodyPr/>
          <a:lstStyle/>
          <a:p>
            <a:r>
              <a:rPr lang="en-US"/>
              <a:t>CD</a:t>
            </a:r>
            <a:r>
              <a:rPr lang="en-US" spc="-250"/>
              <a:t>W</a:t>
            </a:r>
            <a:r>
              <a:rPr lang="en-US" kern="800" spc="-250"/>
              <a:t>・</a:t>
            </a:r>
            <a:r>
              <a:rPr lang="en-US"/>
              <a:t>G | Confidential</a:t>
            </a:r>
            <a:endParaRPr lang="en-US" dirty="0"/>
          </a:p>
        </p:txBody>
      </p:sp>
      <p:sp>
        <p:nvSpPr>
          <p:cNvPr id="9" name="Footer Placeholder 8">
            <a:extLst>
              <a:ext uri="{FF2B5EF4-FFF2-40B4-BE49-F238E27FC236}">
                <a16:creationId xmlns:a16="http://schemas.microsoft.com/office/drawing/2014/main" id="{9CC3F326-8C91-694D-8CA9-DB18B0373D1E}"/>
              </a:ext>
            </a:extLst>
          </p:cNvPr>
          <p:cNvSpPr>
            <a:spLocks noGrp="1"/>
          </p:cNvSpPr>
          <p:nvPr>
            <p:ph type="ftr" sz="quarter" idx="15"/>
          </p:nvPr>
        </p:nvSpPr>
        <p:spPr/>
        <p:txBody>
          <a:bodyPr/>
          <a:lstStyle/>
          <a:p>
            <a:r>
              <a:rPr lang="en-US"/>
              <a:t>CDWG.com  |  800.808.4239</a:t>
            </a:r>
            <a:endParaRPr lang="en-US" dirty="0"/>
          </a:p>
        </p:txBody>
      </p:sp>
      <p:sp>
        <p:nvSpPr>
          <p:cNvPr id="11" name="Slide Number Placeholder 10">
            <a:extLst>
              <a:ext uri="{FF2B5EF4-FFF2-40B4-BE49-F238E27FC236}">
                <a16:creationId xmlns:a16="http://schemas.microsoft.com/office/drawing/2014/main" id="{B7014526-40AA-A945-9690-F47428BBFEC9}"/>
              </a:ext>
            </a:extLst>
          </p:cNvPr>
          <p:cNvSpPr>
            <a:spLocks noGrp="1"/>
          </p:cNvSpPr>
          <p:nvPr>
            <p:ph type="sldNum" sz="quarter" idx="16"/>
          </p:nvPr>
        </p:nvSpPr>
        <p:spPr/>
        <p:txBody>
          <a:bodyPr/>
          <a:lstStyle/>
          <a:p>
            <a:fld id="{8FED1F56-C974-6A47-A7B1-11C2DE7BEE2D}" type="slidenum">
              <a:rPr lang="en-US" smtClean="0"/>
              <a:pPr/>
              <a:t>‹#›</a:t>
            </a:fld>
            <a:endParaRPr lang="en-US" dirty="0"/>
          </a:p>
        </p:txBody>
      </p:sp>
    </p:spTree>
    <p:extLst>
      <p:ext uri="{BB962C8B-B14F-4D97-AF65-F5344CB8AC3E}">
        <p14:creationId xmlns:p14="http://schemas.microsoft.com/office/powerpoint/2010/main" val="2865601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 Re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7066D3-347F-CA49-9D96-ACE9C5BA1E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6E055368-ED89-CC4A-A8E2-827000C2CF0B}"/>
              </a:ext>
            </a:extLst>
          </p:cNvPr>
          <p:cNvSpPr>
            <a:spLocks noGrp="1"/>
          </p:cNvSpPr>
          <p:nvPr>
            <p:ph type="pic" sz="quarter" idx="13" hasCustomPrompt="1"/>
          </p:nvPr>
        </p:nvSpPr>
        <p:spPr>
          <a:xfrm>
            <a:off x="10315575" y="3168650"/>
            <a:ext cx="603250" cy="577850"/>
          </a:xfrm>
        </p:spPr>
        <p:txBody>
          <a:bodyPr vert="horz" anchor="b">
            <a:noAutofit/>
          </a:bodyPr>
          <a:lstStyle>
            <a:lvl1pPr marL="0" indent="0" algn="ctr">
              <a:lnSpc>
                <a:spcPct val="200000"/>
              </a:lnSpc>
              <a:buNone/>
              <a:defRPr sz="800">
                <a:solidFill>
                  <a:schemeClr val="bg1">
                    <a:lumMod val="50000"/>
                  </a:schemeClr>
                </a:solidFill>
              </a:defRPr>
            </a:lvl1pPr>
          </a:lstStyle>
          <a:p>
            <a:r>
              <a:rPr lang="en-US" dirty="0"/>
              <a:t>INSERT</a:t>
            </a:r>
          </a:p>
          <a:p>
            <a:r>
              <a:rPr lang="en-US" dirty="0"/>
              <a:t> ICON</a:t>
            </a:r>
          </a:p>
        </p:txBody>
      </p:sp>
      <p:sp>
        <p:nvSpPr>
          <p:cNvPr id="10" name="Title 1">
            <a:extLst>
              <a:ext uri="{FF2B5EF4-FFF2-40B4-BE49-F238E27FC236}">
                <a16:creationId xmlns:a16="http://schemas.microsoft.com/office/drawing/2014/main" id="{98245B2B-F9D3-3C41-B177-84D9451DA0C5}"/>
              </a:ext>
            </a:extLst>
          </p:cNvPr>
          <p:cNvSpPr>
            <a:spLocks noGrp="1"/>
          </p:cNvSpPr>
          <p:nvPr>
            <p:ph type="title" hasCustomPrompt="1"/>
          </p:nvPr>
        </p:nvSpPr>
        <p:spPr>
          <a:xfrm>
            <a:off x="838201" y="1393825"/>
            <a:ext cx="9022619" cy="2735489"/>
          </a:xfrm>
        </p:spPr>
        <p:txBody>
          <a:bodyPr anchor="b">
            <a:normAutofit/>
          </a:bodyPr>
          <a:lstStyle>
            <a:lvl1pPr marL="914400" indent="0">
              <a:lnSpc>
                <a:spcPct val="100000"/>
              </a:lnSpc>
              <a:buNone/>
              <a:defRPr sz="4400">
                <a:solidFill>
                  <a:schemeClr val="bg1"/>
                </a:solidFill>
              </a:defRPr>
            </a:lvl1pPr>
          </a:lstStyle>
          <a:p>
            <a:r>
              <a:rPr lang="en-US" dirty="0"/>
              <a:t>CLICK TO </a:t>
            </a:r>
            <a:br>
              <a:rPr lang="en-US" dirty="0"/>
            </a:br>
            <a:r>
              <a:rPr lang="en-US" dirty="0"/>
              <a:t>EDIT TITLE</a:t>
            </a:r>
          </a:p>
        </p:txBody>
      </p:sp>
      <p:sp>
        <p:nvSpPr>
          <p:cNvPr id="11" name="Text Placeholder 2">
            <a:extLst>
              <a:ext uri="{FF2B5EF4-FFF2-40B4-BE49-F238E27FC236}">
                <a16:creationId xmlns:a16="http://schemas.microsoft.com/office/drawing/2014/main" id="{07461A36-F5E3-014A-A167-91960B37C81F}"/>
              </a:ext>
            </a:extLst>
          </p:cNvPr>
          <p:cNvSpPr>
            <a:spLocks noGrp="1"/>
          </p:cNvSpPr>
          <p:nvPr>
            <p:ph type="body" idx="1" hasCustomPrompt="1"/>
          </p:nvPr>
        </p:nvSpPr>
        <p:spPr>
          <a:xfrm>
            <a:off x="838200" y="4215202"/>
            <a:ext cx="10525125" cy="1500187"/>
          </a:xfrm>
        </p:spPr>
        <p:txBody>
          <a:bodyPr>
            <a:normAutofit/>
          </a:bodyPr>
          <a:lstStyle>
            <a:lvl1pPr marL="914400" indent="0">
              <a:lnSpc>
                <a:spcPct val="100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text styles</a:t>
            </a:r>
          </a:p>
        </p:txBody>
      </p:sp>
      <p:sp>
        <p:nvSpPr>
          <p:cNvPr id="2" name="Date Placeholder 1">
            <a:extLst>
              <a:ext uri="{FF2B5EF4-FFF2-40B4-BE49-F238E27FC236}">
                <a16:creationId xmlns:a16="http://schemas.microsoft.com/office/drawing/2014/main" id="{74D53D3C-6744-A24E-8CB1-E23844A2EA68}"/>
              </a:ext>
            </a:extLst>
          </p:cNvPr>
          <p:cNvSpPr>
            <a:spLocks noGrp="1"/>
          </p:cNvSpPr>
          <p:nvPr>
            <p:ph type="dt" sz="half" idx="14"/>
          </p:nvPr>
        </p:nvSpPr>
        <p:spPr/>
        <p:txBody>
          <a:bodyPr/>
          <a:lstStyle>
            <a:lvl1pPr>
              <a:defRPr>
                <a:solidFill>
                  <a:schemeClr val="bg1"/>
                </a:solidFill>
              </a:defRPr>
            </a:lvl1pPr>
          </a:lstStyle>
          <a:p>
            <a:r>
              <a:rPr lang="en-US" dirty="0"/>
              <a:t>CD</a:t>
            </a:r>
            <a:r>
              <a:rPr lang="en-US" spc="-250" dirty="0"/>
              <a:t>W</a:t>
            </a:r>
            <a:r>
              <a:rPr lang="en-US" kern="800" spc="-250" dirty="0"/>
              <a:t>・</a:t>
            </a:r>
            <a:r>
              <a:rPr lang="en-US" dirty="0"/>
              <a:t>G | Confidential</a:t>
            </a:r>
          </a:p>
        </p:txBody>
      </p:sp>
      <p:sp>
        <p:nvSpPr>
          <p:cNvPr id="7" name="Footer Placeholder 6">
            <a:extLst>
              <a:ext uri="{FF2B5EF4-FFF2-40B4-BE49-F238E27FC236}">
                <a16:creationId xmlns:a16="http://schemas.microsoft.com/office/drawing/2014/main" id="{C731471D-7023-DB41-9FAB-BE587CD414B1}"/>
              </a:ext>
            </a:extLst>
          </p:cNvPr>
          <p:cNvSpPr>
            <a:spLocks noGrp="1"/>
          </p:cNvSpPr>
          <p:nvPr>
            <p:ph type="ftr" sz="quarter" idx="15"/>
          </p:nvPr>
        </p:nvSpPr>
        <p:spPr/>
        <p:txBody>
          <a:bodyPr/>
          <a:lstStyle>
            <a:lvl1pPr>
              <a:defRPr>
                <a:solidFill>
                  <a:schemeClr val="bg1"/>
                </a:solidFill>
              </a:defRPr>
            </a:lvl1pPr>
          </a:lstStyle>
          <a:p>
            <a:r>
              <a:rPr lang="en-US" dirty="0" err="1"/>
              <a:t>CDWG.com</a:t>
            </a:r>
            <a:r>
              <a:rPr lang="en-US" dirty="0"/>
              <a:t>  |  800.808.4239</a:t>
            </a:r>
          </a:p>
        </p:txBody>
      </p:sp>
      <p:sp>
        <p:nvSpPr>
          <p:cNvPr id="12" name="Slide Number Placeholder 11">
            <a:extLst>
              <a:ext uri="{FF2B5EF4-FFF2-40B4-BE49-F238E27FC236}">
                <a16:creationId xmlns:a16="http://schemas.microsoft.com/office/drawing/2014/main" id="{C3A5AE93-32EC-7A40-ADC5-2549629F7789}"/>
              </a:ext>
            </a:extLst>
          </p:cNvPr>
          <p:cNvSpPr>
            <a:spLocks noGrp="1"/>
          </p:cNvSpPr>
          <p:nvPr>
            <p:ph type="sldNum" sz="quarter" idx="16"/>
          </p:nvPr>
        </p:nvSpPr>
        <p:spPr/>
        <p:txBody>
          <a:bodyPr/>
          <a:lstStyle>
            <a:lvl1pPr>
              <a:defRPr>
                <a:solidFill>
                  <a:schemeClr val="bg1"/>
                </a:solidFill>
              </a:defRPr>
            </a:lvl1pPr>
          </a:lstStyle>
          <a:p>
            <a:fld id="{8FED1F56-C974-6A47-A7B1-11C2DE7BEE2D}" type="slidenum">
              <a:rPr lang="en-US" smtClean="0"/>
              <a:pPr/>
              <a:t>‹#›</a:t>
            </a:fld>
            <a:endParaRPr lang="en-US" dirty="0"/>
          </a:p>
        </p:txBody>
      </p:sp>
      <p:pic>
        <p:nvPicPr>
          <p:cNvPr id="18" name="Picture 17">
            <a:extLst>
              <a:ext uri="{FF2B5EF4-FFF2-40B4-BE49-F238E27FC236}">
                <a16:creationId xmlns:a16="http://schemas.microsoft.com/office/drawing/2014/main" id="{CAC2C451-AAC0-B04C-A1DC-C90D179FB4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3800" y="6421255"/>
            <a:ext cx="515352" cy="234940"/>
          </a:xfrm>
          <a:prstGeom prst="rect">
            <a:avLst/>
          </a:prstGeom>
        </p:spPr>
      </p:pic>
    </p:spTree>
    <p:extLst>
      <p:ext uri="{BB962C8B-B14F-4D97-AF65-F5344CB8AC3E}">
        <p14:creationId xmlns:p14="http://schemas.microsoft.com/office/powerpoint/2010/main" val="7802476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55DE8F6-A3FA-F144-8B97-607C6083C4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767ACF39-377E-B64D-BFD9-CB72BBB76B65}"/>
              </a:ext>
            </a:extLst>
          </p:cNvPr>
          <p:cNvSpPr>
            <a:spLocks noGrp="1"/>
          </p:cNvSpPr>
          <p:nvPr>
            <p:ph idx="1" hasCustomPrompt="1"/>
          </p:nvPr>
        </p:nvSpPr>
        <p:spPr/>
        <p:txBody>
          <a:bodyPr/>
          <a:lstStyle>
            <a:lvl1pPr marL="285750" indent="-285750">
              <a:lnSpc>
                <a:spcPct val="100000"/>
              </a:lnSpc>
              <a:buFont typeface="Wingdings" pitchFamily="2" charset="2"/>
              <a:buChar char="§"/>
              <a:defRPr sz="1800"/>
            </a:lvl1pPr>
            <a:lvl2pPr>
              <a:lnSpc>
                <a:spcPct val="100000"/>
              </a:lnSpc>
              <a:defRPr sz="1800"/>
            </a:lvl2pPr>
            <a:lvl3pPr>
              <a:lnSpc>
                <a:spcPct val="100000"/>
              </a:lnSpc>
              <a:defRPr sz="1800"/>
            </a:lvl3pPr>
            <a:lvl4pPr>
              <a:defRPr sz="1600"/>
            </a:lvl4pPr>
            <a:lvl5pPr>
              <a:defRPr sz="1600"/>
            </a:lvl5pPr>
          </a:lstStyle>
          <a:p>
            <a:r>
              <a:rPr lang="en-US" dirty="0"/>
              <a:t>Edit text styles</a:t>
            </a:r>
          </a:p>
          <a:p>
            <a:pPr lvl="1"/>
            <a:r>
              <a:rPr lang="en-US" dirty="0"/>
              <a:t>Second level</a:t>
            </a:r>
          </a:p>
          <a:p>
            <a:pPr lvl="2"/>
            <a:r>
              <a:rPr lang="en-US" dirty="0"/>
              <a:t>Third level</a:t>
            </a:r>
          </a:p>
          <a:p>
            <a:pPr lvl="3"/>
            <a:r>
              <a:rPr lang="en-US" dirty="0"/>
              <a:t>Fourth level</a:t>
            </a:r>
          </a:p>
          <a:p>
            <a:pPr lvl="4"/>
            <a:r>
              <a:rPr lang="en-US" dirty="0"/>
              <a:t>Fifth level</a:t>
            </a:r>
          </a:p>
          <a:p>
            <a:endParaRPr lang="en-US" dirty="0"/>
          </a:p>
        </p:txBody>
      </p:sp>
      <p:sp>
        <p:nvSpPr>
          <p:cNvPr id="7" name="Picture Placeholder 7">
            <a:extLst>
              <a:ext uri="{FF2B5EF4-FFF2-40B4-BE49-F238E27FC236}">
                <a16:creationId xmlns:a16="http://schemas.microsoft.com/office/drawing/2014/main" id="{41E4FEAF-3269-0B48-BF62-391EE78FE508}"/>
              </a:ext>
            </a:extLst>
          </p:cNvPr>
          <p:cNvSpPr>
            <a:spLocks noGrp="1"/>
          </p:cNvSpPr>
          <p:nvPr>
            <p:ph type="pic" sz="quarter" idx="13" hasCustomPrompt="1"/>
          </p:nvPr>
        </p:nvSpPr>
        <p:spPr>
          <a:xfrm>
            <a:off x="11079456" y="549627"/>
            <a:ext cx="603250" cy="577850"/>
          </a:xfrm>
        </p:spPr>
        <p:txBody>
          <a:bodyPr vert="horz" anchor="b">
            <a:noAutofit/>
          </a:bodyPr>
          <a:lstStyle>
            <a:lvl1pPr marL="0" indent="0" algn="ctr">
              <a:lnSpc>
                <a:spcPct val="200000"/>
              </a:lnSpc>
              <a:buNone/>
              <a:defRPr sz="800">
                <a:solidFill>
                  <a:schemeClr val="tx1">
                    <a:lumMod val="20000"/>
                    <a:lumOff val="80000"/>
                  </a:schemeClr>
                </a:solidFill>
              </a:defRPr>
            </a:lvl1pPr>
          </a:lstStyle>
          <a:p>
            <a:r>
              <a:rPr lang="en-US" dirty="0"/>
              <a:t>INSERT</a:t>
            </a:r>
          </a:p>
          <a:p>
            <a:r>
              <a:rPr lang="en-US" dirty="0"/>
              <a:t> ICON</a:t>
            </a:r>
          </a:p>
        </p:txBody>
      </p:sp>
      <p:sp>
        <p:nvSpPr>
          <p:cNvPr id="11" name="Title Placeholder 1">
            <a:extLst>
              <a:ext uri="{FF2B5EF4-FFF2-40B4-BE49-F238E27FC236}">
                <a16:creationId xmlns:a16="http://schemas.microsoft.com/office/drawing/2014/main" id="{D573D088-3FDE-F24D-98C9-CA6A3F7B0154}"/>
              </a:ext>
            </a:extLst>
          </p:cNvPr>
          <p:cNvSpPr>
            <a:spLocks noGrp="1"/>
          </p:cNvSpPr>
          <p:nvPr>
            <p:ph type="title"/>
          </p:nvPr>
        </p:nvSpPr>
        <p:spPr>
          <a:xfrm>
            <a:off x="838200" y="491412"/>
            <a:ext cx="9995704" cy="729793"/>
          </a:xfrm>
          <a:prstGeom prst="rect">
            <a:avLst/>
          </a:prstGeom>
        </p:spPr>
        <p:txBody>
          <a:bodyPr vert="horz" lIns="91440" tIns="45720" rIns="91440" bIns="45720" rtlCol="0" anchor="b">
            <a:normAutofit/>
          </a:bodyPr>
          <a:lstStyle/>
          <a:p>
            <a:r>
              <a:rPr lang="en-US" dirty="0"/>
              <a:t>Click to edit header</a:t>
            </a:r>
          </a:p>
        </p:txBody>
      </p:sp>
      <p:sp>
        <p:nvSpPr>
          <p:cNvPr id="2" name="Date Placeholder 1">
            <a:extLst>
              <a:ext uri="{FF2B5EF4-FFF2-40B4-BE49-F238E27FC236}">
                <a16:creationId xmlns:a16="http://schemas.microsoft.com/office/drawing/2014/main" id="{07B37E6F-D26B-B741-9553-5BEAF9B9084A}"/>
              </a:ext>
            </a:extLst>
          </p:cNvPr>
          <p:cNvSpPr>
            <a:spLocks noGrp="1"/>
          </p:cNvSpPr>
          <p:nvPr>
            <p:ph type="dt" sz="half" idx="14"/>
          </p:nvPr>
        </p:nvSpPr>
        <p:spPr/>
        <p:txBody>
          <a:bodyPr/>
          <a:lstStyle/>
          <a:p>
            <a:r>
              <a:rPr lang="en-US"/>
              <a:t>CD</a:t>
            </a:r>
            <a:r>
              <a:rPr lang="en-US" spc="-250"/>
              <a:t>W</a:t>
            </a:r>
            <a:r>
              <a:rPr lang="en-US" kern="800" spc="-250"/>
              <a:t>・</a:t>
            </a:r>
            <a:r>
              <a:rPr lang="en-US"/>
              <a:t>G | Confidential</a:t>
            </a:r>
            <a:endParaRPr lang="en-US" dirty="0"/>
          </a:p>
        </p:txBody>
      </p:sp>
      <p:sp>
        <p:nvSpPr>
          <p:cNvPr id="8" name="Footer Placeholder 7">
            <a:extLst>
              <a:ext uri="{FF2B5EF4-FFF2-40B4-BE49-F238E27FC236}">
                <a16:creationId xmlns:a16="http://schemas.microsoft.com/office/drawing/2014/main" id="{6FE1F05D-768E-5643-AE6D-D551F1882C76}"/>
              </a:ext>
            </a:extLst>
          </p:cNvPr>
          <p:cNvSpPr>
            <a:spLocks noGrp="1"/>
          </p:cNvSpPr>
          <p:nvPr>
            <p:ph type="ftr" sz="quarter" idx="15"/>
          </p:nvPr>
        </p:nvSpPr>
        <p:spPr/>
        <p:txBody>
          <a:bodyPr/>
          <a:lstStyle/>
          <a:p>
            <a:r>
              <a:rPr lang="en-US"/>
              <a:t>CDWG.com  |  800.808.4239</a:t>
            </a:r>
            <a:endParaRPr lang="en-US" dirty="0"/>
          </a:p>
        </p:txBody>
      </p:sp>
      <p:sp>
        <p:nvSpPr>
          <p:cNvPr id="9" name="Slide Number Placeholder 8">
            <a:extLst>
              <a:ext uri="{FF2B5EF4-FFF2-40B4-BE49-F238E27FC236}">
                <a16:creationId xmlns:a16="http://schemas.microsoft.com/office/drawing/2014/main" id="{4774476E-70B5-7342-A5D7-540117D567A0}"/>
              </a:ext>
            </a:extLst>
          </p:cNvPr>
          <p:cNvSpPr>
            <a:spLocks noGrp="1"/>
          </p:cNvSpPr>
          <p:nvPr>
            <p:ph type="sldNum" sz="quarter" idx="16"/>
          </p:nvPr>
        </p:nvSpPr>
        <p:spPr/>
        <p:txBody>
          <a:bodyPr/>
          <a:lstStyle/>
          <a:p>
            <a:fld id="{8FED1F56-C974-6A47-A7B1-11C2DE7BEE2D}" type="slidenum">
              <a:rPr lang="en-US" smtClean="0"/>
              <a:pPr/>
              <a:t>‹#›</a:t>
            </a:fld>
            <a:endParaRPr lang="en-US" dirty="0"/>
          </a:p>
        </p:txBody>
      </p:sp>
    </p:spTree>
    <p:extLst>
      <p:ext uri="{BB962C8B-B14F-4D97-AF65-F5344CB8AC3E}">
        <p14:creationId xmlns:p14="http://schemas.microsoft.com/office/powerpoint/2010/main" val="9270961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 no ic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7ACF39-377E-B64D-BFD9-CB72BBB76B65}"/>
              </a:ext>
            </a:extLst>
          </p:cNvPr>
          <p:cNvSpPr>
            <a:spLocks noGrp="1"/>
          </p:cNvSpPr>
          <p:nvPr>
            <p:ph idx="1" hasCustomPrompt="1"/>
          </p:nvPr>
        </p:nvSpPr>
        <p:spPr/>
        <p:txBody>
          <a:bodyPr/>
          <a:lstStyle>
            <a:lvl1pPr marL="285750" indent="-285750">
              <a:lnSpc>
                <a:spcPct val="100000"/>
              </a:lnSpc>
              <a:buFont typeface="Wingdings" pitchFamily="2" charset="2"/>
              <a:buChar char="§"/>
              <a:defRPr sz="1800"/>
            </a:lvl1pPr>
            <a:lvl2pPr>
              <a:lnSpc>
                <a:spcPct val="100000"/>
              </a:lnSpc>
              <a:defRPr sz="1800"/>
            </a:lvl2pPr>
            <a:lvl3pPr>
              <a:lnSpc>
                <a:spcPct val="100000"/>
              </a:lnSpc>
              <a:defRPr sz="1800"/>
            </a:lvl3pPr>
            <a:lvl4pPr>
              <a:defRPr sz="1600"/>
            </a:lvl4pPr>
            <a:lvl5pPr>
              <a:defRPr sz="1600"/>
            </a:lvl5pPr>
          </a:lstStyle>
          <a:p>
            <a:r>
              <a:rPr lang="en-US" dirty="0"/>
              <a:t>Edit text styles</a:t>
            </a:r>
          </a:p>
          <a:p>
            <a:pPr lvl="1"/>
            <a:r>
              <a:rPr lang="en-US" dirty="0"/>
              <a:t>Second level</a:t>
            </a:r>
          </a:p>
          <a:p>
            <a:pPr lvl="2"/>
            <a:r>
              <a:rPr lang="en-US" dirty="0"/>
              <a:t>Third level</a:t>
            </a:r>
          </a:p>
          <a:p>
            <a:pPr lvl="3"/>
            <a:r>
              <a:rPr lang="en-US" dirty="0"/>
              <a:t>Fourth level</a:t>
            </a:r>
          </a:p>
          <a:p>
            <a:pPr lvl="4"/>
            <a:r>
              <a:rPr lang="en-US" dirty="0"/>
              <a:t>Fifth level</a:t>
            </a:r>
          </a:p>
          <a:p>
            <a:endParaRPr lang="en-US" dirty="0"/>
          </a:p>
        </p:txBody>
      </p:sp>
      <p:sp>
        <p:nvSpPr>
          <p:cNvPr id="11" name="Title Placeholder 1">
            <a:extLst>
              <a:ext uri="{FF2B5EF4-FFF2-40B4-BE49-F238E27FC236}">
                <a16:creationId xmlns:a16="http://schemas.microsoft.com/office/drawing/2014/main" id="{D573D088-3FDE-F24D-98C9-CA6A3F7B0154}"/>
              </a:ext>
            </a:extLst>
          </p:cNvPr>
          <p:cNvSpPr>
            <a:spLocks noGrp="1"/>
          </p:cNvSpPr>
          <p:nvPr>
            <p:ph type="title"/>
          </p:nvPr>
        </p:nvSpPr>
        <p:spPr>
          <a:xfrm>
            <a:off x="838199" y="491412"/>
            <a:ext cx="10525125" cy="729793"/>
          </a:xfrm>
          <a:prstGeom prst="rect">
            <a:avLst/>
          </a:prstGeom>
        </p:spPr>
        <p:txBody>
          <a:bodyPr vert="horz" lIns="91440" tIns="45720" rIns="91440" bIns="45720" rtlCol="0" anchor="b">
            <a:normAutofit/>
          </a:bodyPr>
          <a:lstStyle/>
          <a:p>
            <a:r>
              <a:rPr lang="en-US" dirty="0"/>
              <a:t>Click to edit header</a:t>
            </a:r>
          </a:p>
        </p:txBody>
      </p:sp>
      <p:sp>
        <p:nvSpPr>
          <p:cNvPr id="2" name="Date Placeholder 1">
            <a:extLst>
              <a:ext uri="{FF2B5EF4-FFF2-40B4-BE49-F238E27FC236}">
                <a16:creationId xmlns:a16="http://schemas.microsoft.com/office/drawing/2014/main" id="{84EB4AD1-BE3E-5B43-B698-12843F17091A}"/>
              </a:ext>
            </a:extLst>
          </p:cNvPr>
          <p:cNvSpPr>
            <a:spLocks noGrp="1"/>
          </p:cNvSpPr>
          <p:nvPr>
            <p:ph type="dt" sz="half" idx="10"/>
          </p:nvPr>
        </p:nvSpPr>
        <p:spPr/>
        <p:txBody>
          <a:bodyPr/>
          <a:lstStyle/>
          <a:p>
            <a:r>
              <a:rPr lang="en-US"/>
              <a:t>CD</a:t>
            </a:r>
            <a:r>
              <a:rPr lang="en-US" spc="-250"/>
              <a:t>W</a:t>
            </a:r>
            <a:r>
              <a:rPr lang="en-US" kern="800" spc="-250"/>
              <a:t>・</a:t>
            </a:r>
            <a:r>
              <a:rPr lang="en-US"/>
              <a:t>G | Confidential</a:t>
            </a:r>
            <a:endParaRPr lang="en-US" dirty="0"/>
          </a:p>
        </p:txBody>
      </p:sp>
      <p:sp>
        <p:nvSpPr>
          <p:cNvPr id="7" name="Footer Placeholder 6">
            <a:extLst>
              <a:ext uri="{FF2B5EF4-FFF2-40B4-BE49-F238E27FC236}">
                <a16:creationId xmlns:a16="http://schemas.microsoft.com/office/drawing/2014/main" id="{3D9FB6EB-C60E-E849-ADB2-94A76E377EBE}"/>
              </a:ext>
            </a:extLst>
          </p:cNvPr>
          <p:cNvSpPr>
            <a:spLocks noGrp="1"/>
          </p:cNvSpPr>
          <p:nvPr>
            <p:ph type="ftr" sz="quarter" idx="11"/>
          </p:nvPr>
        </p:nvSpPr>
        <p:spPr/>
        <p:txBody>
          <a:bodyPr/>
          <a:lstStyle/>
          <a:p>
            <a:r>
              <a:rPr lang="en-US"/>
              <a:t>CDWG.com  |  800.808.4239</a:t>
            </a:r>
            <a:endParaRPr lang="en-US" dirty="0"/>
          </a:p>
        </p:txBody>
      </p:sp>
      <p:sp>
        <p:nvSpPr>
          <p:cNvPr id="8" name="Slide Number Placeholder 7">
            <a:extLst>
              <a:ext uri="{FF2B5EF4-FFF2-40B4-BE49-F238E27FC236}">
                <a16:creationId xmlns:a16="http://schemas.microsoft.com/office/drawing/2014/main" id="{4CF4F227-1FB4-4D4A-89FF-624742EA6404}"/>
              </a:ext>
            </a:extLst>
          </p:cNvPr>
          <p:cNvSpPr>
            <a:spLocks noGrp="1"/>
          </p:cNvSpPr>
          <p:nvPr>
            <p:ph type="sldNum" sz="quarter" idx="12"/>
          </p:nvPr>
        </p:nvSpPr>
        <p:spPr/>
        <p:txBody>
          <a:bodyPr/>
          <a:lstStyle/>
          <a:p>
            <a:fld id="{8FED1F56-C974-6A47-A7B1-11C2DE7BEE2D}" type="slidenum">
              <a:rPr lang="en-US" smtClean="0"/>
              <a:pPr/>
              <a:t>‹#›</a:t>
            </a:fld>
            <a:endParaRPr lang="en-US" dirty="0"/>
          </a:p>
        </p:txBody>
      </p:sp>
    </p:spTree>
    <p:extLst>
      <p:ext uri="{BB962C8B-B14F-4D97-AF65-F5344CB8AC3E}">
        <p14:creationId xmlns:p14="http://schemas.microsoft.com/office/powerpoint/2010/main" val="802153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B3AAFF-DEF6-6D40-97D6-D70D17DBD5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8424D261-52C6-374D-A8C2-57D9840975D9}"/>
              </a:ext>
            </a:extLst>
          </p:cNvPr>
          <p:cNvSpPr>
            <a:spLocks noGrp="1"/>
          </p:cNvSpPr>
          <p:nvPr>
            <p:ph sz="half" idx="1" hasCustomPrompt="1"/>
          </p:nvPr>
        </p:nvSpPr>
        <p:spPr>
          <a:xfrm>
            <a:off x="838200" y="1393825"/>
            <a:ext cx="5181600" cy="4783138"/>
          </a:xfrm>
        </p:spPr>
        <p:txBody>
          <a:bodyPr>
            <a:normAutofit/>
          </a:bodyPr>
          <a:lstStyle>
            <a:lvl1pPr marL="285750" marR="0" indent="-285750" algn="l" defTabSz="914400" rtl="0" eaLnBrk="1" fontAlgn="auto" latinLnBrk="0" hangingPunct="1">
              <a:lnSpc>
                <a:spcPct val="100000"/>
              </a:lnSpc>
              <a:spcBef>
                <a:spcPts val="1000"/>
              </a:spcBef>
              <a:spcAft>
                <a:spcPts val="0"/>
              </a:spcAft>
              <a:buClr>
                <a:srgbClr val="CB2026"/>
              </a:buClr>
              <a:buSzTx/>
              <a:buFont typeface="Wingdings" pitchFamily="2" charset="2"/>
              <a:buChar char="§"/>
              <a:tabLst/>
              <a:defRPr sz="1800"/>
            </a:lvl1pPr>
            <a:lvl2pPr marL="685800" marR="0" indent="-228600" algn="l" defTabSz="914400" rtl="0" eaLnBrk="1" fontAlgn="auto" latinLnBrk="0" hangingPunct="1">
              <a:lnSpc>
                <a:spcPct val="100000"/>
              </a:lnSpc>
              <a:spcBef>
                <a:spcPts val="500"/>
              </a:spcBef>
              <a:spcAft>
                <a:spcPts val="0"/>
              </a:spcAft>
              <a:buClr>
                <a:srgbClr val="CB2026"/>
              </a:buClr>
              <a:buSzTx/>
              <a:buFont typeface="Lucida Grande" panose="020B0600040502020204" pitchFamily="34" charset="0"/>
              <a:buChar char="-"/>
              <a:tabLst/>
              <a:defRPr sz="1800"/>
            </a:lvl2pPr>
            <a:lvl3pPr marL="1143000" marR="0" indent="-228600" algn="l" defTabSz="914400" rtl="0" eaLnBrk="1" fontAlgn="auto" latinLnBrk="0" hangingPunct="1">
              <a:lnSpc>
                <a:spcPct val="100000"/>
              </a:lnSpc>
              <a:spcBef>
                <a:spcPts val="500"/>
              </a:spcBef>
              <a:spcAft>
                <a:spcPts val="0"/>
              </a:spcAft>
              <a:buClr>
                <a:srgbClr val="CB2026"/>
              </a:buClr>
              <a:buSzTx/>
              <a:buFont typeface="Wingdings" pitchFamily="2" charset="2"/>
              <a:buChar char="§"/>
              <a:tabLst/>
              <a:defRPr sz="1800"/>
            </a:lvl3pPr>
            <a:lvl4pPr marL="1600200" marR="0" indent="-228600" algn="l" defTabSz="914400" rtl="0" eaLnBrk="1" fontAlgn="auto" latinLnBrk="0" hangingPunct="1">
              <a:lnSpc>
                <a:spcPct val="100000"/>
              </a:lnSpc>
              <a:spcBef>
                <a:spcPts val="500"/>
              </a:spcBef>
              <a:spcAft>
                <a:spcPts val="0"/>
              </a:spcAft>
              <a:buClr>
                <a:srgbClr val="CB2026"/>
              </a:buClr>
              <a:buSzTx/>
              <a:buFont typeface="Lucida Grande" panose="020B0600040502020204" pitchFamily="34" charset="0"/>
              <a:buChar char="-"/>
              <a:tabLst/>
              <a:defRPr sz="1600"/>
            </a:lvl4pPr>
            <a:lvl5pPr marL="2057400" marR="0" indent="-228600" algn="l" defTabSz="914400" rtl="0" eaLnBrk="1" fontAlgn="auto" latinLnBrk="0" hangingPunct="1">
              <a:lnSpc>
                <a:spcPct val="100000"/>
              </a:lnSpc>
              <a:spcBef>
                <a:spcPts val="500"/>
              </a:spcBef>
              <a:spcAft>
                <a:spcPts val="0"/>
              </a:spcAft>
              <a:buClr>
                <a:srgbClr val="CB2026"/>
              </a:buClr>
              <a:buSzTx/>
              <a:buFont typeface="Wingdings" pitchFamily="2" charset="2"/>
              <a:buChar char="§"/>
              <a:tabLst/>
              <a:defRPr sz="1600"/>
            </a:lvl5pPr>
          </a:lstStyle>
          <a:p>
            <a:r>
              <a:rPr lang="en-US" dirty="0"/>
              <a:t>Edit text styles</a:t>
            </a:r>
          </a:p>
          <a:p>
            <a:pPr lvl="1"/>
            <a:r>
              <a:rPr lang="en-US" dirty="0"/>
              <a:t>Second level</a:t>
            </a:r>
          </a:p>
          <a:p>
            <a:pPr lvl="2"/>
            <a:r>
              <a:rPr lang="en-US" dirty="0"/>
              <a:t>Third level</a:t>
            </a:r>
          </a:p>
          <a:p>
            <a:pPr lvl="3"/>
            <a:r>
              <a:rPr lang="en-US" dirty="0"/>
              <a:t>Fourth level</a:t>
            </a:r>
          </a:p>
          <a:p>
            <a:pPr lvl="4"/>
            <a:r>
              <a:rPr lang="en-US" dirty="0"/>
              <a:t>Fifth level</a:t>
            </a:r>
            <a:endParaRPr kumimoji="0" lang="en-US" sz="1400" b="0" i="0" u="none" strike="noStrike" kern="1200" cap="none" spc="0" normalizeH="0" baseline="0" noProof="0" dirty="0">
              <a:ln>
                <a:noFill/>
              </a:ln>
              <a:solidFill>
                <a:srgbClr val="53565B"/>
              </a:solidFill>
              <a:effectLst/>
              <a:uLnTx/>
              <a:uFillTx/>
              <a:latin typeface="+mn-lt"/>
              <a:ea typeface="+mn-ea"/>
              <a:cs typeface="+mn-cs"/>
            </a:endParaRPr>
          </a:p>
        </p:txBody>
      </p:sp>
      <p:sp>
        <p:nvSpPr>
          <p:cNvPr id="4" name="Content Placeholder 3">
            <a:extLst>
              <a:ext uri="{FF2B5EF4-FFF2-40B4-BE49-F238E27FC236}">
                <a16:creationId xmlns:a16="http://schemas.microsoft.com/office/drawing/2014/main" id="{89446978-8955-B34D-94BE-BE0DA94B786C}"/>
              </a:ext>
            </a:extLst>
          </p:cNvPr>
          <p:cNvSpPr>
            <a:spLocks noGrp="1"/>
          </p:cNvSpPr>
          <p:nvPr>
            <p:ph sz="half" idx="2" hasCustomPrompt="1"/>
          </p:nvPr>
        </p:nvSpPr>
        <p:spPr>
          <a:xfrm>
            <a:off x="6172200" y="1393825"/>
            <a:ext cx="5181600" cy="4783138"/>
          </a:xfrm>
        </p:spPr>
        <p:txBody>
          <a:bodyPr/>
          <a:lstStyle>
            <a:lvl1pPr marL="228600" marR="0" indent="-228600" algn="l" defTabSz="914400" rtl="0" eaLnBrk="1" fontAlgn="auto" latinLnBrk="0" hangingPunct="1">
              <a:lnSpc>
                <a:spcPct val="100000"/>
              </a:lnSpc>
              <a:spcBef>
                <a:spcPts val="1000"/>
              </a:spcBef>
              <a:spcAft>
                <a:spcPts val="0"/>
              </a:spcAft>
              <a:buClr>
                <a:srgbClr val="CB2026"/>
              </a:buClr>
              <a:buSzTx/>
              <a:buFont typeface="Wingdings" pitchFamily="2" charset="2"/>
              <a:buChar char="§"/>
              <a:tabLst/>
              <a:defRPr/>
            </a:lvl1pPr>
            <a:lvl2pPr>
              <a:lnSpc>
                <a:spcPct val="100000"/>
              </a:lnSpc>
              <a:defRPr/>
            </a:lvl2pPr>
            <a:lvl3pPr>
              <a:lnSpc>
                <a:spcPct val="100000"/>
              </a:lnSpc>
              <a:defRPr/>
            </a:lvl3pPr>
            <a:lvl4pPr>
              <a:lnSpc>
                <a:spcPct val="100000"/>
              </a:lnSpc>
              <a:defRPr/>
            </a:lvl4pPr>
            <a:lvl5pPr>
              <a:lnSpc>
                <a:spcPct val="100000"/>
              </a:lnSpc>
              <a:defRPr/>
            </a:lvl5pPr>
          </a:lstStyle>
          <a:p>
            <a:r>
              <a:rPr lang="en-US" dirty="0"/>
              <a:t>Edit text styles</a:t>
            </a:r>
          </a:p>
          <a:p>
            <a:pPr lvl="1"/>
            <a:r>
              <a:rPr lang="en-US" dirty="0"/>
              <a:t>Second level</a:t>
            </a:r>
          </a:p>
          <a:p>
            <a:pPr lvl="2"/>
            <a:r>
              <a:rPr lang="en-US" dirty="0"/>
              <a:t>Third level</a:t>
            </a:r>
          </a:p>
          <a:p>
            <a:pPr lvl="3"/>
            <a:r>
              <a:rPr lang="en-US" dirty="0"/>
              <a:t>Fourth level</a:t>
            </a:r>
          </a:p>
          <a:p>
            <a:pPr lvl="4"/>
            <a:r>
              <a:rPr lang="en-US" dirty="0"/>
              <a:t>Fifth level</a:t>
            </a:r>
          </a:p>
          <a:p>
            <a:pPr marL="228600" marR="0" lvl="0" indent="-228600" algn="l" defTabSz="914400" rtl="0" eaLnBrk="1" fontAlgn="auto" latinLnBrk="0" hangingPunct="1">
              <a:lnSpc>
                <a:spcPct val="90000"/>
              </a:lnSpc>
              <a:spcBef>
                <a:spcPts val="1000"/>
              </a:spcBef>
              <a:spcAft>
                <a:spcPts val="0"/>
              </a:spcAft>
              <a:buClr>
                <a:srgbClr val="CB2026"/>
              </a:buClr>
              <a:buSzTx/>
              <a:buFont typeface="Wingdings" pitchFamily="2" charset="2"/>
              <a:buChar char="§"/>
              <a:tabLst/>
              <a:defRPr/>
            </a:pPr>
            <a:endParaRPr kumimoji="0" lang="en-US" sz="1400" b="0" i="0" u="none" strike="noStrike" kern="1200" cap="none" spc="0" normalizeH="0" baseline="0" noProof="0" dirty="0">
              <a:ln>
                <a:noFill/>
              </a:ln>
              <a:solidFill>
                <a:srgbClr val="53565B"/>
              </a:solidFill>
              <a:effectLst/>
              <a:uLnTx/>
              <a:uFillTx/>
              <a:latin typeface="+mn-lt"/>
              <a:ea typeface="+mn-ea"/>
              <a:cs typeface="+mn-cs"/>
            </a:endParaRPr>
          </a:p>
          <a:p>
            <a:pPr lvl="0"/>
            <a:endParaRPr lang="en-US" dirty="0"/>
          </a:p>
        </p:txBody>
      </p:sp>
      <p:sp>
        <p:nvSpPr>
          <p:cNvPr id="8" name="Picture Placeholder 7">
            <a:extLst>
              <a:ext uri="{FF2B5EF4-FFF2-40B4-BE49-F238E27FC236}">
                <a16:creationId xmlns:a16="http://schemas.microsoft.com/office/drawing/2014/main" id="{04D5908F-D506-BD45-A152-7057F6772511}"/>
              </a:ext>
            </a:extLst>
          </p:cNvPr>
          <p:cNvSpPr>
            <a:spLocks noGrp="1"/>
          </p:cNvSpPr>
          <p:nvPr>
            <p:ph type="pic" sz="quarter" idx="13" hasCustomPrompt="1"/>
          </p:nvPr>
        </p:nvSpPr>
        <p:spPr>
          <a:xfrm>
            <a:off x="11079456" y="549627"/>
            <a:ext cx="603250" cy="577850"/>
          </a:xfrm>
        </p:spPr>
        <p:txBody>
          <a:bodyPr vert="horz" anchor="b">
            <a:noAutofit/>
          </a:bodyPr>
          <a:lstStyle>
            <a:lvl1pPr marL="0" indent="0" algn="ctr">
              <a:lnSpc>
                <a:spcPct val="200000"/>
              </a:lnSpc>
              <a:buNone/>
              <a:defRPr sz="800">
                <a:solidFill>
                  <a:schemeClr val="tx1">
                    <a:lumMod val="20000"/>
                    <a:lumOff val="80000"/>
                  </a:schemeClr>
                </a:solidFill>
              </a:defRPr>
            </a:lvl1pPr>
          </a:lstStyle>
          <a:p>
            <a:r>
              <a:rPr lang="en-US" dirty="0"/>
              <a:t>INSERT</a:t>
            </a:r>
          </a:p>
          <a:p>
            <a:r>
              <a:rPr lang="en-US" dirty="0"/>
              <a:t> ICON</a:t>
            </a:r>
          </a:p>
        </p:txBody>
      </p:sp>
      <p:sp>
        <p:nvSpPr>
          <p:cNvPr id="11" name="Title Placeholder 1">
            <a:extLst>
              <a:ext uri="{FF2B5EF4-FFF2-40B4-BE49-F238E27FC236}">
                <a16:creationId xmlns:a16="http://schemas.microsoft.com/office/drawing/2014/main" id="{45C75CBF-1189-334B-8938-5FB9B18EAB72}"/>
              </a:ext>
            </a:extLst>
          </p:cNvPr>
          <p:cNvSpPr>
            <a:spLocks noGrp="1"/>
          </p:cNvSpPr>
          <p:nvPr>
            <p:ph type="title"/>
          </p:nvPr>
        </p:nvSpPr>
        <p:spPr>
          <a:xfrm>
            <a:off x="838200" y="491412"/>
            <a:ext cx="9995704" cy="729793"/>
          </a:xfrm>
          <a:prstGeom prst="rect">
            <a:avLst/>
          </a:prstGeom>
        </p:spPr>
        <p:txBody>
          <a:bodyPr vert="horz" lIns="91440" tIns="45720" rIns="91440" bIns="45720" rtlCol="0" anchor="b">
            <a:normAutofit/>
          </a:bodyPr>
          <a:lstStyle/>
          <a:p>
            <a:r>
              <a:rPr lang="en-US" dirty="0"/>
              <a:t>Click to edit header</a:t>
            </a:r>
          </a:p>
        </p:txBody>
      </p:sp>
      <p:sp>
        <p:nvSpPr>
          <p:cNvPr id="2" name="Date Placeholder 1">
            <a:extLst>
              <a:ext uri="{FF2B5EF4-FFF2-40B4-BE49-F238E27FC236}">
                <a16:creationId xmlns:a16="http://schemas.microsoft.com/office/drawing/2014/main" id="{85529333-8BD7-1A42-A23D-4151DC26FAF1}"/>
              </a:ext>
            </a:extLst>
          </p:cNvPr>
          <p:cNvSpPr>
            <a:spLocks noGrp="1"/>
          </p:cNvSpPr>
          <p:nvPr>
            <p:ph type="dt" sz="half" idx="14"/>
          </p:nvPr>
        </p:nvSpPr>
        <p:spPr/>
        <p:txBody>
          <a:bodyPr/>
          <a:lstStyle/>
          <a:p>
            <a:r>
              <a:rPr lang="en-US"/>
              <a:t>CD</a:t>
            </a:r>
            <a:r>
              <a:rPr lang="en-US" spc="-250"/>
              <a:t>W</a:t>
            </a:r>
            <a:r>
              <a:rPr lang="en-US" kern="800" spc="-250"/>
              <a:t>・</a:t>
            </a:r>
            <a:r>
              <a:rPr lang="en-US"/>
              <a:t>G | Confidential</a:t>
            </a:r>
            <a:endParaRPr lang="en-US" dirty="0"/>
          </a:p>
        </p:txBody>
      </p:sp>
      <p:sp>
        <p:nvSpPr>
          <p:cNvPr id="9" name="Footer Placeholder 8">
            <a:extLst>
              <a:ext uri="{FF2B5EF4-FFF2-40B4-BE49-F238E27FC236}">
                <a16:creationId xmlns:a16="http://schemas.microsoft.com/office/drawing/2014/main" id="{E5F194AC-61BC-5343-B06F-1161A460FBCB}"/>
              </a:ext>
            </a:extLst>
          </p:cNvPr>
          <p:cNvSpPr>
            <a:spLocks noGrp="1"/>
          </p:cNvSpPr>
          <p:nvPr>
            <p:ph type="ftr" sz="quarter" idx="15"/>
          </p:nvPr>
        </p:nvSpPr>
        <p:spPr/>
        <p:txBody>
          <a:bodyPr/>
          <a:lstStyle/>
          <a:p>
            <a:r>
              <a:rPr lang="en-US"/>
              <a:t>CDWG.com  |  800.808.4239</a:t>
            </a:r>
            <a:endParaRPr lang="en-US" dirty="0"/>
          </a:p>
        </p:txBody>
      </p:sp>
      <p:sp>
        <p:nvSpPr>
          <p:cNvPr id="12" name="Slide Number Placeholder 11">
            <a:extLst>
              <a:ext uri="{FF2B5EF4-FFF2-40B4-BE49-F238E27FC236}">
                <a16:creationId xmlns:a16="http://schemas.microsoft.com/office/drawing/2014/main" id="{0C75DAA9-7A59-4145-8B5F-6DC316C4C846}"/>
              </a:ext>
            </a:extLst>
          </p:cNvPr>
          <p:cNvSpPr>
            <a:spLocks noGrp="1"/>
          </p:cNvSpPr>
          <p:nvPr>
            <p:ph type="sldNum" sz="quarter" idx="16"/>
          </p:nvPr>
        </p:nvSpPr>
        <p:spPr/>
        <p:txBody>
          <a:bodyPr/>
          <a:lstStyle/>
          <a:p>
            <a:fld id="{8FED1F56-C974-6A47-A7B1-11C2DE7BEE2D}" type="slidenum">
              <a:rPr lang="en-US" smtClean="0"/>
              <a:pPr/>
              <a:t>‹#›</a:t>
            </a:fld>
            <a:endParaRPr lang="en-US" dirty="0"/>
          </a:p>
        </p:txBody>
      </p:sp>
    </p:spTree>
    <p:extLst>
      <p:ext uri="{BB962C8B-B14F-4D97-AF65-F5344CB8AC3E}">
        <p14:creationId xmlns:p14="http://schemas.microsoft.com/office/powerpoint/2010/main" val="3806619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DF6270-E1F1-D149-B4A8-E517ADFB68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00C214B7-7929-F342-A74E-6FB183BD3BE7}"/>
              </a:ext>
            </a:extLst>
          </p:cNvPr>
          <p:cNvSpPr>
            <a:spLocks noGrp="1"/>
          </p:cNvSpPr>
          <p:nvPr>
            <p:ph type="body" idx="1" hasCustomPrompt="1"/>
          </p:nvPr>
        </p:nvSpPr>
        <p:spPr>
          <a:xfrm>
            <a:off x="839788" y="1393824"/>
            <a:ext cx="5157787" cy="649287"/>
          </a:xfrm>
        </p:spPr>
        <p:txBody>
          <a:bodyPr anchor="b">
            <a:normAutofit/>
          </a:bodyPr>
          <a:lstStyle>
            <a:lvl1pPr marL="0" indent="0">
              <a:lnSpc>
                <a:spcPct val="100000"/>
              </a:lnSpc>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 styles</a:t>
            </a:r>
          </a:p>
        </p:txBody>
      </p:sp>
      <p:sp>
        <p:nvSpPr>
          <p:cNvPr id="4" name="Content Placeholder 3">
            <a:extLst>
              <a:ext uri="{FF2B5EF4-FFF2-40B4-BE49-F238E27FC236}">
                <a16:creationId xmlns:a16="http://schemas.microsoft.com/office/drawing/2014/main" id="{91AF84A8-8B46-BE42-B79A-79A3FDFA7ECE}"/>
              </a:ext>
            </a:extLst>
          </p:cNvPr>
          <p:cNvSpPr>
            <a:spLocks noGrp="1"/>
          </p:cNvSpPr>
          <p:nvPr>
            <p:ph sz="half" idx="2" hasCustomPrompt="1"/>
          </p:nvPr>
        </p:nvSpPr>
        <p:spPr>
          <a:xfrm>
            <a:off x="839788" y="2043112"/>
            <a:ext cx="5157787" cy="4146551"/>
          </a:xfrm>
        </p:spPr>
        <p:txBody>
          <a:bodyPr>
            <a:normAutofit/>
          </a:bodyPr>
          <a:lstStyle>
            <a:lvl1pPr marL="228600" marR="0" indent="-228600" algn="l" defTabSz="914400" rtl="0" eaLnBrk="1" fontAlgn="auto" latinLnBrk="0" hangingPunct="1">
              <a:lnSpc>
                <a:spcPct val="100000"/>
              </a:lnSpc>
              <a:spcBef>
                <a:spcPts val="1000"/>
              </a:spcBef>
              <a:spcAft>
                <a:spcPts val="0"/>
              </a:spcAft>
              <a:buClr>
                <a:srgbClr val="CB2026"/>
              </a:buClr>
              <a:buSzTx/>
              <a:buFont typeface="Wingdings" pitchFamily="2" charset="2"/>
              <a:buChar char="§"/>
              <a:tabLst/>
              <a:defRPr sz="1800"/>
            </a:lvl1pPr>
            <a:lvl2pPr>
              <a:lnSpc>
                <a:spcPct val="100000"/>
              </a:lnSpc>
              <a:defRPr sz="1800"/>
            </a:lvl2pPr>
            <a:lvl3pPr>
              <a:lnSpc>
                <a:spcPct val="100000"/>
              </a:lnSpc>
              <a:defRPr sz="1800"/>
            </a:lvl3pPr>
            <a:lvl4pPr>
              <a:lnSpc>
                <a:spcPct val="100000"/>
              </a:lnSpc>
              <a:defRPr sz="1600"/>
            </a:lvl4pPr>
            <a:lvl5pPr>
              <a:lnSpc>
                <a:spcPct val="100000"/>
              </a:lnSpc>
              <a:defRPr sz="1600"/>
            </a:lvl5pPr>
          </a:lstStyle>
          <a:p>
            <a:r>
              <a:rPr lang="en-US" dirty="0"/>
              <a:t>Edit text styles</a:t>
            </a:r>
          </a:p>
          <a:p>
            <a:pPr lvl="1"/>
            <a:r>
              <a:rPr lang="en-US" dirty="0"/>
              <a:t>Second level</a:t>
            </a:r>
          </a:p>
          <a:p>
            <a:pPr lvl="2"/>
            <a:r>
              <a:rPr lang="en-US" dirty="0"/>
              <a:t>Third level</a:t>
            </a:r>
          </a:p>
          <a:p>
            <a:pPr lvl="3"/>
            <a:r>
              <a:rPr lang="en-US" dirty="0"/>
              <a:t>Fourth level</a:t>
            </a:r>
          </a:p>
          <a:p>
            <a:pPr lvl="4"/>
            <a:r>
              <a:rPr lang="en-US" dirty="0"/>
              <a:t>Fifth level</a:t>
            </a:r>
            <a:endParaRPr kumimoji="0" lang="en-US" sz="1400" b="0" i="0" u="none" strike="noStrike" kern="1200" cap="none" spc="0" normalizeH="0" baseline="0" noProof="0" dirty="0">
              <a:ln>
                <a:noFill/>
              </a:ln>
              <a:solidFill>
                <a:srgbClr val="53565B"/>
              </a:solidFill>
              <a:effectLst/>
              <a:uLnTx/>
              <a:uFillTx/>
              <a:latin typeface="+mn-lt"/>
              <a:ea typeface="+mn-ea"/>
              <a:cs typeface="+mn-cs"/>
            </a:endParaRPr>
          </a:p>
        </p:txBody>
      </p:sp>
      <p:sp>
        <p:nvSpPr>
          <p:cNvPr id="5" name="Text Placeholder 4">
            <a:extLst>
              <a:ext uri="{FF2B5EF4-FFF2-40B4-BE49-F238E27FC236}">
                <a16:creationId xmlns:a16="http://schemas.microsoft.com/office/drawing/2014/main" id="{50AC417E-E225-F948-BC90-2C659D13CA0E}"/>
              </a:ext>
            </a:extLst>
          </p:cNvPr>
          <p:cNvSpPr>
            <a:spLocks noGrp="1"/>
          </p:cNvSpPr>
          <p:nvPr>
            <p:ph type="body" sz="quarter" idx="3" hasCustomPrompt="1"/>
          </p:nvPr>
        </p:nvSpPr>
        <p:spPr>
          <a:xfrm>
            <a:off x="6172200" y="1393824"/>
            <a:ext cx="5183188" cy="649287"/>
          </a:xfrm>
        </p:spPr>
        <p:txBody>
          <a:bodyPr anchor="b">
            <a:normAutofit/>
          </a:bodyPr>
          <a:lstStyle>
            <a:lvl1pPr marL="0" indent="0">
              <a:lnSpc>
                <a:spcPct val="100000"/>
              </a:lnSpc>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 styles</a:t>
            </a:r>
          </a:p>
        </p:txBody>
      </p:sp>
      <p:sp>
        <p:nvSpPr>
          <p:cNvPr id="6" name="Content Placeholder 5">
            <a:extLst>
              <a:ext uri="{FF2B5EF4-FFF2-40B4-BE49-F238E27FC236}">
                <a16:creationId xmlns:a16="http://schemas.microsoft.com/office/drawing/2014/main" id="{3431665D-1FE5-D144-BC92-47CEB450B94B}"/>
              </a:ext>
            </a:extLst>
          </p:cNvPr>
          <p:cNvSpPr>
            <a:spLocks noGrp="1"/>
          </p:cNvSpPr>
          <p:nvPr>
            <p:ph sz="quarter" idx="4" hasCustomPrompt="1"/>
          </p:nvPr>
        </p:nvSpPr>
        <p:spPr>
          <a:xfrm>
            <a:off x="6172200" y="2043112"/>
            <a:ext cx="5183188" cy="4146551"/>
          </a:xfrm>
        </p:spPr>
        <p:txBody>
          <a:bodyPr>
            <a:normAutofit/>
          </a:bodyPr>
          <a:lstStyle>
            <a:lvl1pPr marL="228600" marR="0" indent="-228600" algn="l" defTabSz="914400" rtl="0" eaLnBrk="1" fontAlgn="auto" latinLnBrk="0" hangingPunct="1">
              <a:lnSpc>
                <a:spcPct val="100000"/>
              </a:lnSpc>
              <a:spcBef>
                <a:spcPts val="1000"/>
              </a:spcBef>
              <a:spcAft>
                <a:spcPts val="0"/>
              </a:spcAft>
              <a:buClr>
                <a:srgbClr val="CB2026"/>
              </a:buClr>
              <a:buSzTx/>
              <a:buFont typeface="Wingdings" pitchFamily="2" charset="2"/>
              <a:buChar char="§"/>
              <a:tabLst/>
              <a:defRPr sz="1600"/>
            </a:lvl1pPr>
            <a:lvl2pPr marL="685800" marR="0" indent="-228600" algn="l" defTabSz="914400" rtl="0" eaLnBrk="1" fontAlgn="auto" latinLnBrk="0" hangingPunct="1">
              <a:lnSpc>
                <a:spcPct val="100000"/>
              </a:lnSpc>
              <a:spcBef>
                <a:spcPts val="500"/>
              </a:spcBef>
              <a:spcAft>
                <a:spcPts val="0"/>
              </a:spcAft>
              <a:buClr>
                <a:srgbClr val="CB2026"/>
              </a:buClr>
              <a:buSzTx/>
              <a:buFont typeface="Lucida Grande" panose="020B0600040502020204" pitchFamily="34" charset="0"/>
              <a:buChar char="-"/>
              <a:tabLst/>
              <a:defRPr sz="1600"/>
            </a:lvl2pPr>
            <a:lvl3pPr marL="1143000" marR="0" indent="-228600" algn="l" defTabSz="914400" rtl="0" eaLnBrk="1" fontAlgn="auto" latinLnBrk="0" hangingPunct="1">
              <a:lnSpc>
                <a:spcPct val="100000"/>
              </a:lnSpc>
              <a:spcBef>
                <a:spcPts val="500"/>
              </a:spcBef>
              <a:spcAft>
                <a:spcPts val="0"/>
              </a:spcAft>
              <a:buClr>
                <a:srgbClr val="CB2026"/>
              </a:buClr>
              <a:buSzTx/>
              <a:buFont typeface="Wingdings" pitchFamily="2" charset="2"/>
              <a:buChar char="§"/>
              <a:tabLst/>
              <a:defRPr sz="1600"/>
            </a:lvl3pPr>
            <a:lvl4pPr marL="1600200" marR="0" indent="-228600" algn="l" defTabSz="914400" rtl="0" eaLnBrk="1" fontAlgn="auto" latinLnBrk="0" hangingPunct="1">
              <a:lnSpc>
                <a:spcPct val="100000"/>
              </a:lnSpc>
              <a:spcBef>
                <a:spcPts val="500"/>
              </a:spcBef>
              <a:spcAft>
                <a:spcPts val="0"/>
              </a:spcAft>
              <a:buClr>
                <a:srgbClr val="CB2026"/>
              </a:buClr>
              <a:buSzTx/>
              <a:buFont typeface="Lucida Grande" panose="020B0600040502020204" pitchFamily="34" charset="0"/>
              <a:buChar char="-"/>
              <a:tabLst/>
              <a:defRPr sz="1400"/>
            </a:lvl4pPr>
            <a:lvl5pPr marL="2057400" marR="0" indent="-228600" algn="l" defTabSz="914400" rtl="0" eaLnBrk="1" fontAlgn="auto" latinLnBrk="0" hangingPunct="1">
              <a:lnSpc>
                <a:spcPct val="100000"/>
              </a:lnSpc>
              <a:spcBef>
                <a:spcPts val="500"/>
              </a:spcBef>
              <a:spcAft>
                <a:spcPts val="0"/>
              </a:spcAft>
              <a:buClr>
                <a:srgbClr val="CB2026"/>
              </a:buClr>
              <a:buSzTx/>
              <a:buFont typeface="Wingdings" pitchFamily="2" charset="2"/>
              <a:buChar char="§"/>
              <a:tabLst/>
              <a:defRPr sz="1400"/>
            </a:lvl5pPr>
          </a:lstStyle>
          <a:p>
            <a:pPr marL="228600" marR="0" lvl="0" indent="-228600" algn="l" defTabSz="914400" rtl="0" eaLnBrk="1" fontAlgn="auto" latinLnBrk="0" hangingPunct="1">
              <a:lnSpc>
                <a:spcPct val="100000"/>
              </a:lnSpc>
              <a:spcBef>
                <a:spcPts val="1000"/>
              </a:spcBef>
              <a:spcAft>
                <a:spcPts val="0"/>
              </a:spcAft>
              <a:buClr>
                <a:srgbClr val="CB2026"/>
              </a:buClr>
              <a:buSzTx/>
              <a:buFont typeface="Wingdings" pitchFamily="2" charset="2"/>
              <a:buChar char="§"/>
              <a:tabLst/>
              <a:defRPr/>
            </a:pPr>
            <a:r>
              <a:rPr kumimoji="0" lang="en-US" sz="1800" b="0" i="0" u="none" strike="noStrike" kern="1200" cap="none" spc="0" normalizeH="0" baseline="0" noProof="0" dirty="0">
                <a:ln>
                  <a:noFill/>
                </a:ln>
                <a:solidFill>
                  <a:srgbClr val="53565B"/>
                </a:solidFill>
                <a:effectLst/>
                <a:uLnTx/>
                <a:uFillTx/>
                <a:latin typeface="+mn-lt"/>
                <a:ea typeface="+mn-ea"/>
                <a:cs typeface="+mn-cs"/>
              </a:rPr>
              <a:t>Edit text styles</a:t>
            </a:r>
          </a:p>
          <a:p>
            <a:pPr marL="685800" marR="0" lvl="1" indent="-228600" algn="l" defTabSz="914400" rtl="0" eaLnBrk="1" fontAlgn="auto" latinLnBrk="0" hangingPunct="1">
              <a:lnSpc>
                <a:spcPct val="100000"/>
              </a:lnSpc>
              <a:spcBef>
                <a:spcPts val="500"/>
              </a:spcBef>
              <a:spcAft>
                <a:spcPts val="0"/>
              </a:spcAft>
              <a:buClr>
                <a:srgbClr val="CB2026"/>
              </a:buClr>
              <a:buSzTx/>
              <a:buFont typeface="Lucida Grande" panose="020B0600040502020204" pitchFamily="34" charset="0"/>
              <a:buChar char="-"/>
              <a:tabLst/>
              <a:defRPr/>
            </a:pPr>
            <a:r>
              <a:rPr kumimoji="0" lang="en-US" sz="1800" b="0" i="0" u="none" strike="noStrike" kern="1200" cap="none" spc="0" normalizeH="0" baseline="0" noProof="0" dirty="0">
                <a:ln>
                  <a:noFill/>
                </a:ln>
                <a:solidFill>
                  <a:srgbClr val="53565B"/>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ts val="500"/>
              </a:spcBef>
              <a:spcAft>
                <a:spcPts val="0"/>
              </a:spcAft>
              <a:buClr>
                <a:srgbClr val="CB2026"/>
              </a:buClr>
              <a:buSzTx/>
              <a:buFont typeface="Wingdings" pitchFamily="2" charset="2"/>
              <a:buChar char="§"/>
              <a:tabLst/>
              <a:defRPr/>
            </a:pPr>
            <a:r>
              <a:rPr kumimoji="0" lang="en-US" sz="1800" b="0" i="0" u="none" strike="noStrike" kern="1200" cap="none" spc="0" normalizeH="0" baseline="0" noProof="0" dirty="0">
                <a:ln>
                  <a:noFill/>
                </a:ln>
                <a:solidFill>
                  <a:srgbClr val="53565B"/>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ts val="500"/>
              </a:spcBef>
              <a:spcAft>
                <a:spcPts val="0"/>
              </a:spcAft>
              <a:buClr>
                <a:srgbClr val="CB2026"/>
              </a:buClr>
              <a:buSzTx/>
              <a:buFont typeface="Lucida Grande" panose="020B0600040502020204" pitchFamily="34" charset="0"/>
              <a:buChar char="-"/>
              <a:tabLst/>
              <a:defRPr/>
            </a:pPr>
            <a:r>
              <a:rPr kumimoji="0" lang="en-US" sz="1600" b="0" i="0" u="none" strike="noStrike" kern="1200" cap="none" spc="0" normalizeH="0" baseline="0" noProof="0" dirty="0">
                <a:ln>
                  <a:noFill/>
                </a:ln>
                <a:solidFill>
                  <a:srgbClr val="53565B"/>
                </a:solidFill>
                <a:effectLst/>
                <a:uLnTx/>
                <a:uFillTx/>
                <a:latin typeface="+mn-lt"/>
                <a:ea typeface="+mn-ea"/>
                <a:cs typeface="+mn-cs"/>
              </a:rPr>
              <a:t>Fourth level</a:t>
            </a:r>
          </a:p>
          <a:p>
            <a:pPr marL="2057400" marR="0" lvl="4" indent="-228600" algn="l" defTabSz="914400" rtl="0" eaLnBrk="1" fontAlgn="auto" latinLnBrk="0" hangingPunct="1">
              <a:lnSpc>
                <a:spcPct val="100000"/>
              </a:lnSpc>
              <a:spcBef>
                <a:spcPts val="500"/>
              </a:spcBef>
              <a:spcAft>
                <a:spcPts val="0"/>
              </a:spcAft>
              <a:buClr>
                <a:srgbClr val="CB2026"/>
              </a:buClr>
              <a:buSzTx/>
              <a:buFont typeface="Wingdings" pitchFamily="2" charset="2"/>
              <a:buChar char="§"/>
              <a:tabLst/>
              <a:defRPr/>
            </a:pPr>
            <a:r>
              <a:rPr kumimoji="0" lang="en-US" sz="1600" b="0" i="0" u="none" strike="noStrike" kern="1200" cap="none" spc="0" normalizeH="0" baseline="0" noProof="0" dirty="0">
                <a:ln>
                  <a:noFill/>
                </a:ln>
                <a:solidFill>
                  <a:srgbClr val="53565B"/>
                </a:solidFill>
                <a:effectLst/>
                <a:uLnTx/>
                <a:uFillTx/>
                <a:latin typeface="+mn-lt"/>
                <a:ea typeface="+mn-ea"/>
                <a:cs typeface="+mn-cs"/>
              </a:rPr>
              <a:t>Fifth level</a:t>
            </a:r>
            <a:endParaRPr kumimoji="0" lang="en-US" sz="1400" b="0" i="0" u="none" strike="noStrike" kern="1200" cap="none" spc="0" normalizeH="0" baseline="0" noProof="0" dirty="0">
              <a:ln>
                <a:noFill/>
              </a:ln>
              <a:solidFill>
                <a:srgbClr val="53565B"/>
              </a:solidFill>
              <a:effectLst/>
              <a:uLnTx/>
              <a:uFillTx/>
              <a:latin typeface="+mn-lt"/>
              <a:ea typeface="+mn-ea"/>
              <a:cs typeface="+mn-cs"/>
            </a:endParaRPr>
          </a:p>
        </p:txBody>
      </p:sp>
      <p:sp>
        <p:nvSpPr>
          <p:cNvPr id="10" name="Picture Placeholder 7">
            <a:extLst>
              <a:ext uri="{FF2B5EF4-FFF2-40B4-BE49-F238E27FC236}">
                <a16:creationId xmlns:a16="http://schemas.microsoft.com/office/drawing/2014/main" id="{0CAEFBA4-F02F-B440-B71D-81F07DF262D1}"/>
              </a:ext>
            </a:extLst>
          </p:cNvPr>
          <p:cNvSpPr>
            <a:spLocks noGrp="1"/>
          </p:cNvSpPr>
          <p:nvPr>
            <p:ph type="pic" sz="quarter" idx="13" hasCustomPrompt="1"/>
          </p:nvPr>
        </p:nvSpPr>
        <p:spPr>
          <a:xfrm>
            <a:off x="11079456" y="549627"/>
            <a:ext cx="603250" cy="577850"/>
          </a:xfrm>
        </p:spPr>
        <p:txBody>
          <a:bodyPr vert="horz" anchor="b">
            <a:noAutofit/>
          </a:bodyPr>
          <a:lstStyle>
            <a:lvl1pPr marL="0" indent="0" algn="ctr">
              <a:lnSpc>
                <a:spcPct val="200000"/>
              </a:lnSpc>
              <a:buNone/>
              <a:defRPr sz="800">
                <a:solidFill>
                  <a:schemeClr val="tx1">
                    <a:lumMod val="20000"/>
                    <a:lumOff val="80000"/>
                  </a:schemeClr>
                </a:solidFill>
              </a:defRPr>
            </a:lvl1pPr>
          </a:lstStyle>
          <a:p>
            <a:r>
              <a:rPr lang="en-US" dirty="0"/>
              <a:t>INSERT</a:t>
            </a:r>
          </a:p>
          <a:p>
            <a:r>
              <a:rPr lang="en-US" dirty="0"/>
              <a:t> ICON</a:t>
            </a:r>
          </a:p>
        </p:txBody>
      </p:sp>
      <p:sp>
        <p:nvSpPr>
          <p:cNvPr id="13" name="Title Placeholder 1">
            <a:extLst>
              <a:ext uri="{FF2B5EF4-FFF2-40B4-BE49-F238E27FC236}">
                <a16:creationId xmlns:a16="http://schemas.microsoft.com/office/drawing/2014/main" id="{760DBF0C-36FB-BA48-B2A3-C46BC0250DB5}"/>
              </a:ext>
            </a:extLst>
          </p:cNvPr>
          <p:cNvSpPr>
            <a:spLocks noGrp="1"/>
          </p:cNvSpPr>
          <p:nvPr>
            <p:ph type="title"/>
          </p:nvPr>
        </p:nvSpPr>
        <p:spPr>
          <a:xfrm>
            <a:off x="838200" y="491412"/>
            <a:ext cx="9995704" cy="729793"/>
          </a:xfrm>
          <a:prstGeom prst="rect">
            <a:avLst/>
          </a:prstGeom>
        </p:spPr>
        <p:txBody>
          <a:bodyPr vert="horz" lIns="91440" tIns="45720" rIns="91440" bIns="45720" rtlCol="0" anchor="b">
            <a:normAutofit/>
          </a:bodyPr>
          <a:lstStyle/>
          <a:p>
            <a:r>
              <a:rPr lang="en-US" dirty="0"/>
              <a:t>Click to edit header</a:t>
            </a:r>
          </a:p>
        </p:txBody>
      </p:sp>
      <p:sp>
        <p:nvSpPr>
          <p:cNvPr id="2" name="Date Placeholder 1">
            <a:extLst>
              <a:ext uri="{FF2B5EF4-FFF2-40B4-BE49-F238E27FC236}">
                <a16:creationId xmlns:a16="http://schemas.microsoft.com/office/drawing/2014/main" id="{60382595-0299-B445-88E0-93B3259B0ABD}"/>
              </a:ext>
            </a:extLst>
          </p:cNvPr>
          <p:cNvSpPr>
            <a:spLocks noGrp="1"/>
          </p:cNvSpPr>
          <p:nvPr>
            <p:ph type="dt" sz="half" idx="14"/>
          </p:nvPr>
        </p:nvSpPr>
        <p:spPr/>
        <p:txBody>
          <a:bodyPr/>
          <a:lstStyle/>
          <a:p>
            <a:r>
              <a:rPr lang="en-US"/>
              <a:t>CD</a:t>
            </a:r>
            <a:r>
              <a:rPr lang="en-US" spc="-250"/>
              <a:t>W</a:t>
            </a:r>
            <a:r>
              <a:rPr lang="en-US" kern="800" spc="-250"/>
              <a:t>・</a:t>
            </a:r>
            <a:r>
              <a:rPr lang="en-US"/>
              <a:t>G | Confidential</a:t>
            </a:r>
            <a:endParaRPr lang="en-US" dirty="0"/>
          </a:p>
        </p:txBody>
      </p:sp>
      <p:sp>
        <p:nvSpPr>
          <p:cNvPr id="11" name="Footer Placeholder 10">
            <a:extLst>
              <a:ext uri="{FF2B5EF4-FFF2-40B4-BE49-F238E27FC236}">
                <a16:creationId xmlns:a16="http://schemas.microsoft.com/office/drawing/2014/main" id="{18034B82-CD58-9E42-B0BF-ECD4F7AB5057}"/>
              </a:ext>
            </a:extLst>
          </p:cNvPr>
          <p:cNvSpPr>
            <a:spLocks noGrp="1"/>
          </p:cNvSpPr>
          <p:nvPr>
            <p:ph type="ftr" sz="quarter" idx="15"/>
          </p:nvPr>
        </p:nvSpPr>
        <p:spPr/>
        <p:txBody>
          <a:bodyPr/>
          <a:lstStyle/>
          <a:p>
            <a:r>
              <a:rPr lang="en-US"/>
              <a:t>CDWG.com  |  800.808.4239</a:t>
            </a:r>
            <a:endParaRPr lang="en-US" dirty="0"/>
          </a:p>
        </p:txBody>
      </p:sp>
      <p:sp>
        <p:nvSpPr>
          <p:cNvPr id="14" name="Slide Number Placeholder 13">
            <a:extLst>
              <a:ext uri="{FF2B5EF4-FFF2-40B4-BE49-F238E27FC236}">
                <a16:creationId xmlns:a16="http://schemas.microsoft.com/office/drawing/2014/main" id="{4EB815FE-24E3-894E-AE0C-7D95EACCCE6A}"/>
              </a:ext>
            </a:extLst>
          </p:cNvPr>
          <p:cNvSpPr>
            <a:spLocks noGrp="1"/>
          </p:cNvSpPr>
          <p:nvPr>
            <p:ph type="sldNum" sz="quarter" idx="16"/>
          </p:nvPr>
        </p:nvSpPr>
        <p:spPr/>
        <p:txBody>
          <a:bodyPr/>
          <a:lstStyle/>
          <a:p>
            <a:fld id="{8FED1F56-C974-6A47-A7B1-11C2DE7BEE2D}" type="slidenum">
              <a:rPr lang="en-US" smtClean="0"/>
              <a:pPr/>
              <a:t>‹#›</a:t>
            </a:fld>
            <a:endParaRPr lang="en-US" dirty="0"/>
          </a:p>
        </p:txBody>
      </p:sp>
    </p:spTree>
    <p:extLst>
      <p:ext uri="{BB962C8B-B14F-4D97-AF65-F5344CB8AC3E}">
        <p14:creationId xmlns:p14="http://schemas.microsoft.com/office/powerpoint/2010/main" val="13806889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40BF31-B676-1E4D-AC25-31283908EF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Picture Placeholder 7">
            <a:extLst>
              <a:ext uri="{FF2B5EF4-FFF2-40B4-BE49-F238E27FC236}">
                <a16:creationId xmlns:a16="http://schemas.microsoft.com/office/drawing/2014/main" id="{BD45324B-2F13-B04C-AA09-5687D4926FA5}"/>
              </a:ext>
            </a:extLst>
          </p:cNvPr>
          <p:cNvSpPr>
            <a:spLocks noGrp="1"/>
          </p:cNvSpPr>
          <p:nvPr>
            <p:ph type="pic" sz="quarter" idx="13" hasCustomPrompt="1"/>
          </p:nvPr>
        </p:nvSpPr>
        <p:spPr>
          <a:xfrm>
            <a:off x="11079456" y="549627"/>
            <a:ext cx="603250" cy="577850"/>
          </a:xfrm>
        </p:spPr>
        <p:txBody>
          <a:bodyPr vert="horz" anchor="b">
            <a:noAutofit/>
          </a:bodyPr>
          <a:lstStyle>
            <a:lvl1pPr marL="0" indent="0" algn="ctr">
              <a:lnSpc>
                <a:spcPct val="200000"/>
              </a:lnSpc>
              <a:buNone/>
              <a:defRPr sz="800">
                <a:solidFill>
                  <a:schemeClr val="tx1">
                    <a:lumMod val="20000"/>
                    <a:lumOff val="80000"/>
                  </a:schemeClr>
                </a:solidFill>
              </a:defRPr>
            </a:lvl1pPr>
          </a:lstStyle>
          <a:p>
            <a:r>
              <a:rPr lang="en-US" dirty="0"/>
              <a:t>INSERT</a:t>
            </a:r>
          </a:p>
          <a:p>
            <a:r>
              <a:rPr lang="en-US" dirty="0"/>
              <a:t> ICON</a:t>
            </a:r>
          </a:p>
        </p:txBody>
      </p:sp>
      <p:sp>
        <p:nvSpPr>
          <p:cNvPr id="9" name="Title Placeholder 1">
            <a:extLst>
              <a:ext uri="{FF2B5EF4-FFF2-40B4-BE49-F238E27FC236}">
                <a16:creationId xmlns:a16="http://schemas.microsoft.com/office/drawing/2014/main" id="{DCE3484B-A857-D644-B8DD-4EF731679E70}"/>
              </a:ext>
            </a:extLst>
          </p:cNvPr>
          <p:cNvSpPr>
            <a:spLocks noGrp="1"/>
          </p:cNvSpPr>
          <p:nvPr>
            <p:ph type="title"/>
          </p:nvPr>
        </p:nvSpPr>
        <p:spPr>
          <a:xfrm>
            <a:off x="838200" y="491412"/>
            <a:ext cx="9995704" cy="729793"/>
          </a:xfrm>
          <a:prstGeom prst="rect">
            <a:avLst/>
          </a:prstGeom>
        </p:spPr>
        <p:txBody>
          <a:bodyPr vert="horz" lIns="91440" tIns="45720" rIns="91440" bIns="45720" rtlCol="0" anchor="b">
            <a:normAutofit/>
          </a:bodyPr>
          <a:lstStyle/>
          <a:p>
            <a:r>
              <a:rPr lang="en-US" dirty="0"/>
              <a:t>Click to edit header</a:t>
            </a:r>
          </a:p>
        </p:txBody>
      </p:sp>
      <p:sp>
        <p:nvSpPr>
          <p:cNvPr id="2" name="Date Placeholder 1">
            <a:extLst>
              <a:ext uri="{FF2B5EF4-FFF2-40B4-BE49-F238E27FC236}">
                <a16:creationId xmlns:a16="http://schemas.microsoft.com/office/drawing/2014/main" id="{F24C3920-61CF-0E42-B574-B68CFA570148}"/>
              </a:ext>
            </a:extLst>
          </p:cNvPr>
          <p:cNvSpPr>
            <a:spLocks noGrp="1"/>
          </p:cNvSpPr>
          <p:nvPr>
            <p:ph type="dt" sz="half" idx="14"/>
          </p:nvPr>
        </p:nvSpPr>
        <p:spPr/>
        <p:txBody>
          <a:bodyPr/>
          <a:lstStyle/>
          <a:p>
            <a:r>
              <a:rPr lang="en-US"/>
              <a:t>CD</a:t>
            </a:r>
            <a:r>
              <a:rPr lang="en-US" spc="-250"/>
              <a:t>W</a:t>
            </a:r>
            <a:r>
              <a:rPr lang="en-US" kern="800" spc="-250"/>
              <a:t>・</a:t>
            </a:r>
            <a:r>
              <a:rPr lang="en-US"/>
              <a:t>G | Confidential</a:t>
            </a:r>
            <a:endParaRPr lang="en-US" dirty="0"/>
          </a:p>
        </p:txBody>
      </p:sp>
      <p:sp>
        <p:nvSpPr>
          <p:cNvPr id="7" name="Footer Placeholder 6">
            <a:extLst>
              <a:ext uri="{FF2B5EF4-FFF2-40B4-BE49-F238E27FC236}">
                <a16:creationId xmlns:a16="http://schemas.microsoft.com/office/drawing/2014/main" id="{51C3C16C-94C7-DF41-830F-CC68565D8721}"/>
              </a:ext>
            </a:extLst>
          </p:cNvPr>
          <p:cNvSpPr>
            <a:spLocks noGrp="1"/>
          </p:cNvSpPr>
          <p:nvPr>
            <p:ph type="ftr" sz="quarter" idx="15"/>
          </p:nvPr>
        </p:nvSpPr>
        <p:spPr/>
        <p:txBody>
          <a:bodyPr/>
          <a:lstStyle/>
          <a:p>
            <a:r>
              <a:rPr lang="en-US"/>
              <a:t>CDWG.com  |  800.808.4239</a:t>
            </a:r>
            <a:endParaRPr lang="en-US" dirty="0"/>
          </a:p>
        </p:txBody>
      </p:sp>
      <p:sp>
        <p:nvSpPr>
          <p:cNvPr id="10" name="Slide Number Placeholder 9">
            <a:extLst>
              <a:ext uri="{FF2B5EF4-FFF2-40B4-BE49-F238E27FC236}">
                <a16:creationId xmlns:a16="http://schemas.microsoft.com/office/drawing/2014/main" id="{496932A0-6DD5-4D40-8378-05A8AEEA345B}"/>
              </a:ext>
            </a:extLst>
          </p:cNvPr>
          <p:cNvSpPr>
            <a:spLocks noGrp="1"/>
          </p:cNvSpPr>
          <p:nvPr>
            <p:ph type="sldNum" sz="quarter" idx="16"/>
          </p:nvPr>
        </p:nvSpPr>
        <p:spPr/>
        <p:txBody>
          <a:bodyPr/>
          <a:lstStyle/>
          <a:p>
            <a:fld id="{8FED1F56-C974-6A47-A7B1-11C2DE7BEE2D}" type="slidenum">
              <a:rPr lang="en-US" smtClean="0"/>
              <a:pPr/>
              <a:t>‹#›</a:t>
            </a:fld>
            <a:endParaRPr lang="en-US" dirty="0"/>
          </a:p>
        </p:txBody>
      </p:sp>
    </p:spTree>
    <p:extLst>
      <p:ext uri="{BB962C8B-B14F-4D97-AF65-F5344CB8AC3E}">
        <p14:creationId xmlns:p14="http://schemas.microsoft.com/office/powerpoint/2010/main" val="22127528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8EDAB812-2D7F-864D-8A5E-544849E4AD71}"/>
              </a:ext>
            </a:extLst>
          </p:cNvPr>
          <p:cNvSpPr>
            <a:spLocks noGrp="1"/>
          </p:cNvSpPr>
          <p:nvPr>
            <p:ph type="dt" sz="half" idx="10"/>
          </p:nvPr>
        </p:nvSpPr>
        <p:spPr/>
        <p:txBody>
          <a:bodyPr/>
          <a:lstStyle/>
          <a:p>
            <a:r>
              <a:rPr lang="en-US"/>
              <a:t>CD</a:t>
            </a:r>
            <a:r>
              <a:rPr lang="en-US" spc="-250"/>
              <a:t>W</a:t>
            </a:r>
            <a:r>
              <a:rPr lang="en-US" kern="800" spc="-250"/>
              <a:t>・</a:t>
            </a:r>
            <a:r>
              <a:rPr lang="en-US"/>
              <a:t>G | Confidential</a:t>
            </a:r>
            <a:endParaRPr lang="en-US" dirty="0"/>
          </a:p>
        </p:txBody>
      </p:sp>
      <p:sp>
        <p:nvSpPr>
          <p:cNvPr id="7" name="Footer Placeholder 6">
            <a:extLst>
              <a:ext uri="{FF2B5EF4-FFF2-40B4-BE49-F238E27FC236}">
                <a16:creationId xmlns:a16="http://schemas.microsoft.com/office/drawing/2014/main" id="{F0679EF8-FD91-0D4A-AEBC-892AE69D711F}"/>
              </a:ext>
            </a:extLst>
          </p:cNvPr>
          <p:cNvSpPr>
            <a:spLocks noGrp="1"/>
          </p:cNvSpPr>
          <p:nvPr>
            <p:ph type="ftr" sz="quarter" idx="11"/>
          </p:nvPr>
        </p:nvSpPr>
        <p:spPr/>
        <p:txBody>
          <a:bodyPr/>
          <a:lstStyle/>
          <a:p>
            <a:r>
              <a:rPr lang="en-US"/>
              <a:t>CDWG.com  |  800.808.4239</a:t>
            </a:r>
            <a:endParaRPr lang="en-US" dirty="0"/>
          </a:p>
        </p:txBody>
      </p:sp>
      <p:sp>
        <p:nvSpPr>
          <p:cNvPr id="8" name="Slide Number Placeholder 7">
            <a:extLst>
              <a:ext uri="{FF2B5EF4-FFF2-40B4-BE49-F238E27FC236}">
                <a16:creationId xmlns:a16="http://schemas.microsoft.com/office/drawing/2014/main" id="{FE5DD962-A8FA-BB4E-8242-DDBBE804B70B}"/>
              </a:ext>
            </a:extLst>
          </p:cNvPr>
          <p:cNvSpPr>
            <a:spLocks noGrp="1"/>
          </p:cNvSpPr>
          <p:nvPr>
            <p:ph type="sldNum" sz="quarter" idx="12"/>
          </p:nvPr>
        </p:nvSpPr>
        <p:spPr/>
        <p:txBody>
          <a:bodyPr/>
          <a:lstStyle/>
          <a:p>
            <a:fld id="{8FED1F56-C974-6A47-A7B1-11C2DE7BEE2D}" type="slidenum">
              <a:rPr lang="en-US" smtClean="0"/>
              <a:pPr/>
              <a:t>‹#›</a:t>
            </a:fld>
            <a:endParaRPr lang="en-US" dirty="0"/>
          </a:p>
        </p:txBody>
      </p:sp>
    </p:spTree>
    <p:extLst>
      <p:ext uri="{BB962C8B-B14F-4D97-AF65-F5344CB8AC3E}">
        <p14:creationId xmlns:p14="http://schemas.microsoft.com/office/powerpoint/2010/main" val="26659236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6F6ACF4-F07E-2449-BD99-64A752B04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45E224E2-65D5-154B-9983-BDCA4C336E52}"/>
              </a:ext>
            </a:extLst>
          </p:cNvPr>
          <p:cNvSpPr>
            <a:spLocks noGrp="1"/>
          </p:cNvSpPr>
          <p:nvPr>
            <p:ph idx="1" hasCustomPrompt="1"/>
          </p:nvPr>
        </p:nvSpPr>
        <p:spPr>
          <a:xfrm>
            <a:off x="5183188" y="1393826"/>
            <a:ext cx="6172200" cy="4467224"/>
          </a:xfrm>
        </p:spPr>
        <p:txBody>
          <a:bodyPr>
            <a:normAutofit/>
          </a:bodyPr>
          <a:lstStyle>
            <a:lvl1pPr>
              <a:defRPr sz="1800"/>
            </a:lvl1pPr>
            <a:lvl2pPr>
              <a:defRPr sz="18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122C0AD-6168-FF47-9411-6A55A9D57C0F}"/>
              </a:ext>
            </a:extLst>
          </p:cNvPr>
          <p:cNvSpPr>
            <a:spLocks noGrp="1"/>
          </p:cNvSpPr>
          <p:nvPr>
            <p:ph type="body" sz="half" idx="2" hasCustomPrompt="1"/>
          </p:nvPr>
        </p:nvSpPr>
        <p:spPr>
          <a:xfrm>
            <a:off x="839788" y="1394147"/>
            <a:ext cx="3932237" cy="44748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 styles</a:t>
            </a:r>
          </a:p>
        </p:txBody>
      </p:sp>
      <p:sp>
        <p:nvSpPr>
          <p:cNvPr id="8" name="Picture Placeholder 7">
            <a:extLst>
              <a:ext uri="{FF2B5EF4-FFF2-40B4-BE49-F238E27FC236}">
                <a16:creationId xmlns:a16="http://schemas.microsoft.com/office/drawing/2014/main" id="{4E0494B4-FCEF-3E40-98BD-78A727CC5229}"/>
              </a:ext>
            </a:extLst>
          </p:cNvPr>
          <p:cNvSpPr>
            <a:spLocks noGrp="1"/>
          </p:cNvSpPr>
          <p:nvPr>
            <p:ph type="pic" sz="quarter" idx="13" hasCustomPrompt="1"/>
          </p:nvPr>
        </p:nvSpPr>
        <p:spPr>
          <a:xfrm>
            <a:off x="11079456" y="549627"/>
            <a:ext cx="603250" cy="577850"/>
          </a:xfrm>
        </p:spPr>
        <p:txBody>
          <a:bodyPr vert="horz" anchor="b">
            <a:noAutofit/>
          </a:bodyPr>
          <a:lstStyle>
            <a:lvl1pPr marL="0" indent="0" algn="ctr">
              <a:lnSpc>
                <a:spcPct val="200000"/>
              </a:lnSpc>
              <a:buNone/>
              <a:defRPr sz="800">
                <a:solidFill>
                  <a:schemeClr val="tx1">
                    <a:lumMod val="20000"/>
                    <a:lumOff val="80000"/>
                  </a:schemeClr>
                </a:solidFill>
              </a:defRPr>
            </a:lvl1pPr>
          </a:lstStyle>
          <a:p>
            <a:r>
              <a:rPr lang="en-US" dirty="0"/>
              <a:t>INSERT</a:t>
            </a:r>
          </a:p>
          <a:p>
            <a:r>
              <a:rPr lang="en-US" dirty="0"/>
              <a:t> ICON</a:t>
            </a:r>
          </a:p>
        </p:txBody>
      </p:sp>
      <p:sp>
        <p:nvSpPr>
          <p:cNvPr id="11" name="Title Placeholder 1">
            <a:extLst>
              <a:ext uri="{FF2B5EF4-FFF2-40B4-BE49-F238E27FC236}">
                <a16:creationId xmlns:a16="http://schemas.microsoft.com/office/drawing/2014/main" id="{F0618D8C-EC41-AA4D-B9E6-55F6889F0770}"/>
              </a:ext>
            </a:extLst>
          </p:cNvPr>
          <p:cNvSpPr>
            <a:spLocks noGrp="1"/>
          </p:cNvSpPr>
          <p:nvPr>
            <p:ph type="title"/>
          </p:nvPr>
        </p:nvSpPr>
        <p:spPr>
          <a:xfrm>
            <a:off x="838200" y="491412"/>
            <a:ext cx="9995704" cy="729793"/>
          </a:xfrm>
          <a:prstGeom prst="rect">
            <a:avLst/>
          </a:prstGeom>
        </p:spPr>
        <p:txBody>
          <a:bodyPr vert="horz" lIns="91440" tIns="45720" rIns="91440" bIns="45720" rtlCol="0" anchor="b">
            <a:normAutofit/>
          </a:bodyPr>
          <a:lstStyle/>
          <a:p>
            <a:r>
              <a:rPr lang="en-US" dirty="0"/>
              <a:t>Click to edit header</a:t>
            </a:r>
          </a:p>
        </p:txBody>
      </p:sp>
      <p:sp>
        <p:nvSpPr>
          <p:cNvPr id="2" name="Date Placeholder 1">
            <a:extLst>
              <a:ext uri="{FF2B5EF4-FFF2-40B4-BE49-F238E27FC236}">
                <a16:creationId xmlns:a16="http://schemas.microsoft.com/office/drawing/2014/main" id="{772FFE4B-5898-1745-9D8E-C7F0A60CE226}"/>
              </a:ext>
            </a:extLst>
          </p:cNvPr>
          <p:cNvSpPr>
            <a:spLocks noGrp="1"/>
          </p:cNvSpPr>
          <p:nvPr>
            <p:ph type="dt" sz="half" idx="14"/>
          </p:nvPr>
        </p:nvSpPr>
        <p:spPr/>
        <p:txBody>
          <a:bodyPr/>
          <a:lstStyle/>
          <a:p>
            <a:r>
              <a:rPr lang="en-US"/>
              <a:t>CD</a:t>
            </a:r>
            <a:r>
              <a:rPr lang="en-US" spc="-250"/>
              <a:t>W</a:t>
            </a:r>
            <a:r>
              <a:rPr lang="en-US" kern="800" spc="-250"/>
              <a:t>・</a:t>
            </a:r>
            <a:r>
              <a:rPr lang="en-US"/>
              <a:t>G | Confidential</a:t>
            </a:r>
            <a:endParaRPr lang="en-US" dirty="0"/>
          </a:p>
        </p:txBody>
      </p:sp>
      <p:sp>
        <p:nvSpPr>
          <p:cNvPr id="9" name="Footer Placeholder 8">
            <a:extLst>
              <a:ext uri="{FF2B5EF4-FFF2-40B4-BE49-F238E27FC236}">
                <a16:creationId xmlns:a16="http://schemas.microsoft.com/office/drawing/2014/main" id="{4AF38878-EF50-7D4C-B716-BBF7BD87D45B}"/>
              </a:ext>
            </a:extLst>
          </p:cNvPr>
          <p:cNvSpPr>
            <a:spLocks noGrp="1"/>
          </p:cNvSpPr>
          <p:nvPr>
            <p:ph type="ftr" sz="quarter" idx="15"/>
          </p:nvPr>
        </p:nvSpPr>
        <p:spPr/>
        <p:txBody>
          <a:bodyPr/>
          <a:lstStyle/>
          <a:p>
            <a:r>
              <a:rPr lang="en-US"/>
              <a:t>CDWG.com  |  800.808.4239</a:t>
            </a:r>
            <a:endParaRPr lang="en-US" dirty="0"/>
          </a:p>
        </p:txBody>
      </p:sp>
      <p:sp>
        <p:nvSpPr>
          <p:cNvPr id="12" name="Slide Number Placeholder 11">
            <a:extLst>
              <a:ext uri="{FF2B5EF4-FFF2-40B4-BE49-F238E27FC236}">
                <a16:creationId xmlns:a16="http://schemas.microsoft.com/office/drawing/2014/main" id="{036D97E5-6641-7242-AC83-3940DC3B395A}"/>
              </a:ext>
            </a:extLst>
          </p:cNvPr>
          <p:cNvSpPr>
            <a:spLocks noGrp="1"/>
          </p:cNvSpPr>
          <p:nvPr>
            <p:ph type="sldNum" sz="quarter" idx="16"/>
          </p:nvPr>
        </p:nvSpPr>
        <p:spPr/>
        <p:txBody>
          <a:bodyPr/>
          <a:lstStyle/>
          <a:p>
            <a:fld id="{8FED1F56-C974-6A47-A7B1-11C2DE7BEE2D}" type="slidenum">
              <a:rPr lang="en-US" smtClean="0"/>
              <a:pPr/>
              <a:t>‹#›</a:t>
            </a:fld>
            <a:endParaRPr lang="en-US" dirty="0"/>
          </a:p>
        </p:txBody>
      </p:sp>
    </p:spTree>
    <p:extLst>
      <p:ext uri="{BB962C8B-B14F-4D97-AF65-F5344CB8AC3E}">
        <p14:creationId xmlns:p14="http://schemas.microsoft.com/office/powerpoint/2010/main" val="481167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usiness-3">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16DD1E5-CB8E-8842-B3BB-BB03AA7011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06117" cy="6858000"/>
          </a:xfrm>
          <a:prstGeom prst="rect">
            <a:avLst/>
          </a:prstGeom>
        </p:spPr>
      </p:pic>
      <p:grpSp>
        <p:nvGrpSpPr>
          <p:cNvPr id="7" name="Group 6">
            <a:extLst>
              <a:ext uri="{FF2B5EF4-FFF2-40B4-BE49-F238E27FC236}">
                <a16:creationId xmlns:a16="http://schemas.microsoft.com/office/drawing/2014/main" id="{E1120742-9B6D-8B44-982B-B811824EABFF}"/>
              </a:ext>
            </a:extLst>
          </p:cNvPr>
          <p:cNvGrpSpPr/>
          <p:nvPr userDrawn="1"/>
        </p:nvGrpSpPr>
        <p:grpSpPr>
          <a:xfrm>
            <a:off x="0" y="4002947"/>
            <a:ext cx="11182027" cy="2583833"/>
            <a:chOff x="0" y="4002947"/>
            <a:chExt cx="11182027" cy="2583833"/>
          </a:xfrm>
        </p:grpSpPr>
        <p:sp>
          <p:nvSpPr>
            <p:cNvPr id="10" name="Rectangle 9">
              <a:extLst>
                <a:ext uri="{FF2B5EF4-FFF2-40B4-BE49-F238E27FC236}">
                  <a16:creationId xmlns:a16="http://schemas.microsoft.com/office/drawing/2014/main" id="{4FE167EE-4C15-D548-938D-C15978239542}"/>
                </a:ext>
              </a:extLst>
            </p:cNvPr>
            <p:cNvSpPr/>
            <p:nvPr userDrawn="1"/>
          </p:nvSpPr>
          <p:spPr>
            <a:xfrm>
              <a:off x="0" y="6140450"/>
              <a:ext cx="10801342" cy="44633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548C4A-B242-1D45-AF06-3D186C440713}"/>
                </a:ext>
              </a:extLst>
            </p:cNvPr>
            <p:cNvSpPr/>
            <p:nvPr userDrawn="1"/>
          </p:nvSpPr>
          <p:spPr>
            <a:xfrm>
              <a:off x="0" y="4002947"/>
              <a:ext cx="11182027" cy="22007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Subtitle 2">
            <a:extLst>
              <a:ext uri="{FF2B5EF4-FFF2-40B4-BE49-F238E27FC236}">
                <a16:creationId xmlns:a16="http://schemas.microsoft.com/office/drawing/2014/main" id="{7B8F84C1-7F2D-A944-8DDA-9D5D4F3B9A21}"/>
              </a:ext>
            </a:extLst>
          </p:cNvPr>
          <p:cNvSpPr>
            <a:spLocks noGrp="1"/>
          </p:cNvSpPr>
          <p:nvPr>
            <p:ph type="subTitle" idx="1" hasCustomPrompt="1"/>
          </p:nvPr>
        </p:nvSpPr>
        <p:spPr>
          <a:xfrm>
            <a:off x="842963" y="5537978"/>
            <a:ext cx="7156482" cy="329682"/>
          </a:xfrm>
          <a:prstGeom prst="rect">
            <a:avLst/>
          </a:prstGeom>
        </p:spPr>
        <p:txBody>
          <a:bodyPr anchor="t"/>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5" name="Title 8">
            <a:extLst>
              <a:ext uri="{FF2B5EF4-FFF2-40B4-BE49-F238E27FC236}">
                <a16:creationId xmlns:a16="http://schemas.microsoft.com/office/drawing/2014/main" id="{1E29B14A-9B71-824C-81F5-953EBDB97802}"/>
              </a:ext>
            </a:extLst>
          </p:cNvPr>
          <p:cNvSpPr>
            <a:spLocks noGrp="1"/>
          </p:cNvSpPr>
          <p:nvPr>
            <p:ph type="title" hasCustomPrompt="1"/>
          </p:nvPr>
        </p:nvSpPr>
        <p:spPr>
          <a:xfrm>
            <a:off x="842963" y="4262795"/>
            <a:ext cx="7156482" cy="1200539"/>
          </a:xfrm>
          <a:prstGeom prst="rect">
            <a:avLst/>
          </a:prstGeom>
        </p:spPr>
        <p:txBody>
          <a:bodyPr>
            <a:noAutofit/>
          </a:bodyPr>
          <a:lstStyle>
            <a:lvl1pPr>
              <a:lnSpc>
                <a:spcPts val="3900"/>
              </a:lnSpc>
              <a:defRPr sz="3900">
                <a:solidFill>
                  <a:schemeClr val="bg1"/>
                </a:solidFill>
              </a:defRPr>
            </a:lvl1pPr>
          </a:lstStyle>
          <a:p>
            <a:r>
              <a:rPr lang="en-US" dirty="0"/>
              <a:t>CLICK TO EDIT</a:t>
            </a:r>
            <a:br>
              <a:rPr lang="en-US" dirty="0"/>
            </a:br>
            <a:r>
              <a:rPr lang="en-US" dirty="0"/>
              <a:t>PRESENTATION TITLE</a:t>
            </a:r>
          </a:p>
        </p:txBody>
      </p:sp>
      <p:pic>
        <p:nvPicPr>
          <p:cNvPr id="16" name="Picture 15">
            <a:extLst>
              <a:ext uri="{FF2B5EF4-FFF2-40B4-BE49-F238E27FC236}">
                <a16:creationId xmlns:a16="http://schemas.microsoft.com/office/drawing/2014/main" id="{117195A6-6F34-674F-90B3-2633D8663A41}"/>
              </a:ext>
            </a:extLst>
          </p:cNvPr>
          <p:cNvPicPr>
            <a:picLocks noChangeAspect="1"/>
          </p:cNvPicPr>
          <p:nvPr userDrawn="1"/>
        </p:nvPicPr>
        <p:blipFill>
          <a:blip r:embed="rId3"/>
          <a:stretch>
            <a:fillRect/>
          </a:stretch>
        </p:blipFill>
        <p:spPr>
          <a:xfrm>
            <a:off x="8988919" y="4754414"/>
            <a:ext cx="1619881" cy="738476"/>
          </a:xfrm>
          <a:prstGeom prst="rect">
            <a:avLst/>
          </a:prstGeom>
        </p:spPr>
      </p:pic>
    </p:spTree>
    <p:extLst>
      <p:ext uri="{BB962C8B-B14F-4D97-AF65-F5344CB8AC3E}">
        <p14:creationId xmlns:p14="http://schemas.microsoft.com/office/powerpoint/2010/main" val="36029943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BCC793A-F540-6E4A-9715-7102F4C037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icture Placeholder 2">
            <a:extLst>
              <a:ext uri="{FF2B5EF4-FFF2-40B4-BE49-F238E27FC236}">
                <a16:creationId xmlns:a16="http://schemas.microsoft.com/office/drawing/2014/main" id="{5FC38E7E-F356-824F-A184-F830FB80FF44}"/>
              </a:ext>
            </a:extLst>
          </p:cNvPr>
          <p:cNvSpPr>
            <a:spLocks noGrp="1"/>
          </p:cNvSpPr>
          <p:nvPr>
            <p:ph type="pic" idx="1"/>
          </p:nvPr>
        </p:nvSpPr>
        <p:spPr>
          <a:xfrm>
            <a:off x="5183188" y="1393824"/>
            <a:ext cx="6172200" cy="446722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5F67524-7F83-714A-B634-7EE458FDEE85}"/>
              </a:ext>
            </a:extLst>
          </p:cNvPr>
          <p:cNvSpPr>
            <a:spLocks noGrp="1"/>
          </p:cNvSpPr>
          <p:nvPr>
            <p:ph type="body" sz="half" idx="2" hasCustomPrompt="1"/>
          </p:nvPr>
        </p:nvSpPr>
        <p:spPr>
          <a:xfrm>
            <a:off x="839788" y="1394123"/>
            <a:ext cx="3932237" cy="447486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 styles</a:t>
            </a:r>
          </a:p>
        </p:txBody>
      </p:sp>
      <p:sp>
        <p:nvSpPr>
          <p:cNvPr id="10" name="Picture Placeholder 7">
            <a:extLst>
              <a:ext uri="{FF2B5EF4-FFF2-40B4-BE49-F238E27FC236}">
                <a16:creationId xmlns:a16="http://schemas.microsoft.com/office/drawing/2014/main" id="{47A13276-26AB-5748-9F40-32BD0E997084}"/>
              </a:ext>
            </a:extLst>
          </p:cNvPr>
          <p:cNvSpPr>
            <a:spLocks noGrp="1"/>
          </p:cNvSpPr>
          <p:nvPr>
            <p:ph type="pic" sz="quarter" idx="13" hasCustomPrompt="1"/>
          </p:nvPr>
        </p:nvSpPr>
        <p:spPr>
          <a:xfrm>
            <a:off x="11079456" y="549627"/>
            <a:ext cx="603250" cy="577850"/>
          </a:xfrm>
        </p:spPr>
        <p:txBody>
          <a:bodyPr vert="horz" anchor="b">
            <a:noAutofit/>
          </a:bodyPr>
          <a:lstStyle>
            <a:lvl1pPr marL="0" indent="0" algn="ctr">
              <a:lnSpc>
                <a:spcPct val="200000"/>
              </a:lnSpc>
              <a:buNone/>
              <a:defRPr sz="800">
                <a:solidFill>
                  <a:schemeClr val="tx1">
                    <a:lumMod val="20000"/>
                    <a:lumOff val="80000"/>
                  </a:schemeClr>
                </a:solidFill>
              </a:defRPr>
            </a:lvl1pPr>
          </a:lstStyle>
          <a:p>
            <a:r>
              <a:rPr lang="en-US" dirty="0"/>
              <a:t>INSERT</a:t>
            </a:r>
          </a:p>
          <a:p>
            <a:r>
              <a:rPr lang="en-US" dirty="0"/>
              <a:t> ICON</a:t>
            </a:r>
          </a:p>
        </p:txBody>
      </p:sp>
      <p:sp>
        <p:nvSpPr>
          <p:cNvPr id="12" name="Title Placeholder 1">
            <a:extLst>
              <a:ext uri="{FF2B5EF4-FFF2-40B4-BE49-F238E27FC236}">
                <a16:creationId xmlns:a16="http://schemas.microsoft.com/office/drawing/2014/main" id="{61399A5E-D50D-2A4D-94FF-5455F68D8166}"/>
              </a:ext>
            </a:extLst>
          </p:cNvPr>
          <p:cNvSpPr>
            <a:spLocks noGrp="1"/>
          </p:cNvSpPr>
          <p:nvPr>
            <p:ph type="title"/>
          </p:nvPr>
        </p:nvSpPr>
        <p:spPr>
          <a:xfrm>
            <a:off x="838200" y="491412"/>
            <a:ext cx="9995704" cy="729793"/>
          </a:xfrm>
          <a:prstGeom prst="rect">
            <a:avLst/>
          </a:prstGeom>
        </p:spPr>
        <p:txBody>
          <a:bodyPr vert="horz" lIns="91440" tIns="45720" rIns="91440" bIns="45720" rtlCol="0" anchor="b">
            <a:normAutofit/>
          </a:bodyPr>
          <a:lstStyle/>
          <a:p>
            <a:r>
              <a:rPr lang="en-US" dirty="0"/>
              <a:t>Click to edit header</a:t>
            </a:r>
          </a:p>
        </p:txBody>
      </p:sp>
      <p:sp>
        <p:nvSpPr>
          <p:cNvPr id="2" name="Date Placeholder 1">
            <a:extLst>
              <a:ext uri="{FF2B5EF4-FFF2-40B4-BE49-F238E27FC236}">
                <a16:creationId xmlns:a16="http://schemas.microsoft.com/office/drawing/2014/main" id="{84851841-4324-1347-BB7E-4F064327910D}"/>
              </a:ext>
            </a:extLst>
          </p:cNvPr>
          <p:cNvSpPr>
            <a:spLocks noGrp="1"/>
          </p:cNvSpPr>
          <p:nvPr>
            <p:ph type="dt" sz="half" idx="14"/>
          </p:nvPr>
        </p:nvSpPr>
        <p:spPr/>
        <p:txBody>
          <a:bodyPr/>
          <a:lstStyle/>
          <a:p>
            <a:r>
              <a:rPr lang="en-US"/>
              <a:t>CD</a:t>
            </a:r>
            <a:r>
              <a:rPr lang="en-US" spc="-250"/>
              <a:t>W</a:t>
            </a:r>
            <a:r>
              <a:rPr lang="en-US" kern="800" spc="-250"/>
              <a:t>・</a:t>
            </a:r>
            <a:r>
              <a:rPr lang="en-US"/>
              <a:t>G | Confidential</a:t>
            </a:r>
            <a:endParaRPr lang="en-US" dirty="0"/>
          </a:p>
        </p:txBody>
      </p:sp>
      <p:sp>
        <p:nvSpPr>
          <p:cNvPr id="8" name="Footer Placeholder 7">
            <a:extLst>
              <a:ext uri="{FF2B5EF4-FFF2-40B4-BE49-F238E27FC236}">
                <a16:creationId xmlns:a16="http://schemas.microsoft.com/office/drawing/2014/main" id="{B7EFFC9D-80DD-DE43-B1BD-44B1331A5621}"/>
              </a:ext>
            </a:extLst>
          </p:cNvPr>
          <p:cNvSpPr>
            <a:spLocks noGrp="1"/>
          </p:cNvSpPr>
          <p:nvPr>
            <p:ph type="ftr" sz="quarter" idx="15"/>
          </p:nvPr>
        </p:nvSpPr>
        <p:spPr/>
        <p:txBody>
          <a:bodyPr/>
          <a:lstStyle/>
          <a:p>
            <a:r>
              <a:rPr lang="en-US"/>
              <a:t>CDWG.com  |  800.808.4239</a:t>
            </a:r>
            <a:endParaRPr lang="en-US" dirty="0"/>
          </a:p>
        </p:txBody>
      </p:sp>
      <p:sp>
        <p:nvSpPr>
          <p:cNvPr id="9" name="Slide Number Placeholder 8">
            <a:extLst>
              <a:ext uri="{FF2B5EF4-FFF2-40B4-BE49-F238E27FC236}">
                <a16:creationId xmlns:a16="http://schemas.microsoft.com/office/drawing/2014/main" id="{C8E7A02A-0D6E-144B-BDCD-6A5BDE27ECF2}"/>
              </a:ext>
            </a:extLst>
          </p:cNvPr>
          <p:cNvSpPr>
            <a:spLocks noGrp="1"/>
          </p:cNvSpPr>
          <p:nvPr>
            <p:ph type="sldNum" sz="quarter" idx="16"/>
          </p:nvPr>
        </p:nvSpPr>
        <p:spPr/>
        <p:txBody>
          <a:bodyPr/>
          <a:lstStyle/>
          <a:p>
            <a:fld id="{8FED1F56-C974-6A47-A7B1-11C2DE7BEE2D}" type="slidenum">
              <a:rPr lang="en-US" smtClean="0"/>
              <a:pPr/>
              <a:t>‹#›</a:t>
            </a:fld>
            <a:endParaRPr lang="en-US" dirty="0"/>
          </a:p>
        </p:txBody>
      </p:sp>
    </p:spTree>
    <p:extLst>
      <p:ext uri="{BB962C8B-B14F-4D97-AF65-F5344CB8AC3E}">
        <p14:creationId xmlns:p14="http://schemas.microsoft.com/office/powerpoint/2010/main" val="781674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mall Business-1">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00611B1-B8DD-F848-9B69-D5FDC520B0C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EDB3E7D7-5593-0F46-845E-843EE54773BB}"/>
              </a:ext>
            </a:extLst>
          </p:cNvPr>
          <p:cNvGrpSpPr/>
          <p:nvPr userDrawn="1"/>
        </p:nvGrpSpPr>
        <p:grpSpPr>
          <a:xfrm>
            <a:off x="0" y="4002947"/>
            <a:ext cx="11182027" cy="2583833"/>
            <a:chOff x="0" y="4002947"/>
            <a:chExt cx="11182027" cy="2583833"/>
          </a:xfrm>
        </p:grpSpPr>
        <p:sp>
          <p:nvSpPr>
            <p:cNvPr id="9" name="Rectangle 8">
              <a:extLst>
                <a:ext uri="{FF2B5EF4-FFF2-40B4-BE49-F238E27FC236}">
                  <a16:creationId xmlns:a16="http://schemas.microsoft.com/office/drawing/2014/main" id="{628482A0-7715-9D47-A15B-BEDD1F8663D5}"/>
                </a:ext>
              </a:extLst>
            </p:cNvPr>
            <p:cNvSpPr/>
            <p:nvPr userDrawn="1"/>
          </p:nvSpPr>
          <p:spPr>
            <a:xfrm>
              <a:off x="0" y="6140450"/>
              <a:ext cx="10801342" cy="44633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867299-6BFE-184D-BC07-B9105E31FC95}"/>
                </a:ext>
              </a:extLst>
            </p:cNvPr>
            <p:cNvSpPr/>
            <p:nvPr userDrawn="1"/>
          </p:nvSpPr>
          <p:spPr>
            <a:xfrm>
              <a:off x="0" y="4002947"/>
              <a:ext cx="11182027" cy="22007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Subtitle 2">
            <a:extLst>
              <a:ext uri="{FF2B5EF4-FFF2-40B4-BE49-F238E27FC236}">
                <a16:creationId xmlns:a16="http://schemas.microsoft.com/office/drawing/2014/main" id="{BB25EA0D-9577-2245-A305-F0B877656E87}"/>
              </a:ext>
            </a:extLst>
          </p:cNvPr>
          <p:cNvSpPr>
            <a:spLocks noGrp="1"/>
          </p:cNvSpPr>
          <p:nvPr>
            <p:ph type="subTitle" idx="1" hasCustomPrompt="1"/>
          </p:nvPr>
        </p:nvSpPr>
        <p:spPr>
          <a:xfrm>
            <a:off x="842963" y="5537978"/>
            <a:ext cx="7156482" cy="329682"/>
          </a:xfrm>
          <a:prstGeom prst="rect">
            <a:avLst/>
          </a:prstGeom>
        </p:spPr>
        <p:txBody>
          <a:bodyPr anchor="t"/>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5" name="Title 8">
            <a:extLst>
              <a:ext uri="{FF2B5EF4-FFF2-40B4-BE49-F238E27FC236}">
                <a16:creationId xmlns:a16="http://schemas.microsoft.com/office/drawing/2014/main" id="{7946CB99-139F-C641-9BC3-151F29341AE2}"/>
              </a:ext>
            </a:extLst>
          </p:cNvPr>
          <p:cNvSpPr>
            <a:spLocks noGrp="1"/>
          </p:cNvSpPr>
          <p:nvPr>
            <p:ph type="title" hasCustomPrompt="1"/>
          </p:nvPr>
        </p:nvSpPr>
        <p:spPr>
          <a:xfrm>
            <a:off x="842963" y="4262795"/>
            <a:ext cx="7156482" cy="1200539"/>
          </a:xfrm>
          <a:prstGeom prst="rect">
            <a:avLst/>
          </a:prstGeom>
        </p:spPr>
        <p:txBody>
          <a:bodyPr>
            <a:noAutofit/>
          </a:bodyPr>
          <a:lstStyle>
            <a:lvl1pPr>
              <a:lnSpc>
                <a:spcPts val="3900"/>
              </a:lnSpc>
              <a:defRPr sz="3900">
                <a:solidFill>
                  <a:schemeClr val="bg1"/>
                </a:solidFill>
              </a:defRPr>
            </a:lvl1pPr>
          </a:lstStyle>
          <a:p>
            <a:r>
              <a:rPr lang="en-US" dirty="0"/>
              <a:t>CLICK TO EDIT</a:t>
            </a:r>
            <a:br>
              <a:rPr lang="en-US" dirty="0"/>
            </a:br>
            <a:r>
              <a:rPr lang="en-US" dirty="0"/>
              <a:t>PRESENTATION TITLE</a:t>
            </a:r>
          </a:p>
        </p:txBody>
      </p:sp>
      <p:pic>
        <p:nvPicPr>
          <p:cNvPr id="16" name="Picture 15">
            <a:extLst>
              <a:ext uri="{FF2B5EF4-FFF2-40B4-BE49-F238E27FC236}">
                <a16:creationId xmlns:a16="http://schemas.microsoft.com/office/drawing/2014/main" id="{2AB17F06-FA40-204C-BE76-DC9A33E88B6A}"/>
              </a:ext>
            </a:extLst>
          </p:cNvPr>
          <p:cNvPicPr>
            <a:picLocks noChangeAspect="1"/>
          </p:cNvPicPr>
          <p:nvPr userDrawn="1"/>
        </p:nvPicPr>
        <p:blipFill>
          <a:blip r:embed="rId3"/>
          <a:stretch>
            <a:fillRect/>
          </a:stretch>
        </p:blipFill>
        <p:spPr>
          <a:xfrm>
            <a:off x="8988919" y="4754414"/>
            <a:ext cx="1619881" cy="738476"/>
          </a:xfrm>
          <a:prstGeom prst="rect">
            <a:avLst/>
          </a:prstGeom>
        </p:spPr>
      </p:pic>
    </p:spTree>
    <p:extLst>
      <p:ext uri="{BB962C8B-B14F-4D97-AF65-F5344CB8AC3E}">
        <p14:creationId xmlns:p14="http://schemas.microsoft.com/office/powerpoint/2010/main" val="3510114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mall Business-2">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83C8375-D08F-F549-B05B-0BF63BDE2C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0"/>
            <a:ext cx="12192000" cy="6857820"/>
          </a:xfrm>
          <a:prstGeom prst="rect">
            <a:avLst/>
          </a:prstGeom>
        </p:spPr>
      </p:pic>
      <p:grpSp>
        <p:nvGrpSpPr>
          <p:cNvPr id="7" name="Group 6">
            <a:extLst>
              <a:ext uri="{FF2B5EF4-FFF2-40B4-BE49-F238E27FC236}">
                <a16:creationId xmlns:a16="http://schemas.microsoft.com/office/drawing/2014/main" id="{D7B4BBBC-2210-414E-80A8-E128DC6FF613}"/>
              </a:ext>
            </a:extLst>
          </p:cNvPr>
          <p:cNvGrpSpPr/>
          <p:nvPr userDrawn="1"/>
        </p:nvGrpSpPr>
        <p:grpSpPr>
          <a:xfrm>
            <a:off x="0" y="4002947"/>
            <a:ext cx="11182027" cy="2583833"/>
            <a:chOff x="0" y="4002947"/>
            <a:chExt cx="11182027" cy="2583833"/>
          </a:xfrm>
        </p:grpSpPr>
        <p:sp>
          <p:nvSpPr>
            <p:cNvPr id="10" name="Rectangle 9">
              <a:extLst>
                <a:ext uri="{FF2B5EF4-FFF2-40B4-BE49-F238E27FC236}">
                  <a16:creationId xmlns:a16="http://schemas.microsoft.com/office/drawing/2014/main" id="{17AA8B09-1AE7-034E-8A45-237D1CD9ADDF}"/>
                </a:ext>
              </a:extLst>
            </p:cNvPr>
            <p:cNvSpPr/>
            <p:nvPr userDrawn="1"/>
          </p:nvSpPr>
          <p:spPr>
            <a:xfrm>
              <a:off x="0" y="6140450"/>
              <a:ext cx="10801342" cy="44633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7D03DC6-E9D2-6448-B157-6819FA888107}"/>
                </a:ext>
              </a:extLst>
            </p:cNvPr>
            <p:cNvSpPr/>
            <p:nvPr userDrawn="1"/>
          </p:nvSpPr>
          <p:spPr>
            <a:xfrm>
              <a:off x="0" y="4002947"/>
              <a:ext cx="11182027" cy="22007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Subtitle 2">
            <a:extLst>
              <a:ext uri="{FF2B5EF4-FFF2-40B4-BE49-F238E27FC236}">
                <a16:creationId xmlns:a16="http://schemas.microsoft.com/office/drawing/2014/main" id="{A5696DDD-10B5-364D-BEEF-AF727FD90CCD}"/>
              </a:ext>
            </a:extLst>
          </p:cNvPr>
          <p:cNvSpPr>
            <a:spLocks noGrp="1"/>
          </p:cNvSpPr>
          <p:nvPr>
            <p:ph type="subTitle" idx="1" hasCustomPrompt="1"/>
          </p:nvPr>
        </p:nvSpPr>
        <p:spPr>
          <a:xfrm>
            <a:off x="842963" y="5537978"/>
            <a:ext cx="7156482" cy="329682"/>
          </a:xfrm>
          <a:prstGeom prst="rect">
            <a:avLst/>
          </a:prstGeom>
        </p:spPr>
        <p:txBody>
          <a:bodyPr anchor="t"/>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5" name="Title 8">
            <a:extLst>
              <a:ext uri="{FF2B5EF4-FFF2-40B4-BE49-F238E27FC236}">
                <a16:creationId xmlns:a16="http://schemas.microsoft.com/office/drawing/2014/main" id="{CD747DB0-F269-AE46-82E1-320371611F6A}"/>
              </a:ext>
            </a:extLst>
          </p:cNvPr>
          <p:cNvSpPr>
            <a:spLocks noGrp="1"/>
          </p:cNvSpPr>
          <p:nvPr>
            <p:ph type="title" hasCustomPrompt="1"/>
          </p:nvPr>
        </p:nvSpPr>
        <p:spPr>
          <a:xfrm>
            <a:off x="842963" y="4262795"/>
            <a:ext cx="7156482" cy="1200539"/>
          </a:xfrm>
          <a:prstGeom prst="rect">
            <a:avLst/>
          </a:prstGeom>
        </p:spPr>
        <p:txBody>
          <a:bodyPr>
            <a:noAutofit/>
          </a:bodyPr>
          <a:lstStyle>
            <a:lvl1pPr>
              <a:lnSpc>
                <a:spcPts val="3900"/>
              </a:lnSpc>
              <a:defRPr sz="3900">
                <a:solidFill>
                  <a:schemeClr val="bg1"/>
                </a:solidFill>
              </a:defRPr>
            </a:lvl1pPr>
          </a:lstStyle>
          <a:p>
            <a:r>
              <a:rPr lang="en-US" dirty="0"/>
              <a:t>CLICK TO EDIT</a:t>
            </a:r>
            <a:br>
              <a:rPr lang="en-US" dirty="0"/>
            </a:br>
            <a:r>
              <a:rPr lang="en-US" dirty="0"/>
              <a:t>PRESENTATION TITLE</a:t>
            </a:r>
          </a:p>
        </p:txBody>
      </p:sp>
      <p:pic>
        <p:nvPicPr>
          <p:cNvPr id="16" name="Picture 15">
            <a:extLst>
              <a:ext uri="{FF2B5EF4-FFF2-40B4-BE49-F238E27FC236}">
                <a16:creationId xmlns:a16="http://schemas.microsoft.com/office/drawing/2014/main" id="{6869B3A9-48EF-7E4A-9D4C-9A80467B01BF}"/>
              </a:ext>
            </a:extLst>
          </p:cNvPr>
          <p:cNvPicPr>
            <a:picLocks noChangeAspect="1"/>
          </p:cNvPicPr>
          <p:nvPr userDrawn="1"/>
        </p:nvPicPr>
        <p:blipFill>
          <a:blip r:embed="rId3"/>
          <a:stretch>
            <a:fillRect/>
          </a:stretch>
        </p:blipFill>
        <p:spPr>
          <a:xfrm>
            <a:off x="8988919" y="4754414"/>
            <a:ext cx="1619881" cy="738476"/>
          </a:xfrm>
          <a:prstGeom prst="rect">
            <a:avLst/>
          </a:prstGeom>
        </p:spPr>
      </p:pic>
    </p:spTree>
    <p:extLst>
      <p:ext uri="{BB962C8B-B14F-4D97-AF65-F5344CB8AC3E}">
        <p14:creationId xmlns:p14="http://schemas.microsoft.com/office/powerpoint/2010/main" val="4178272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mall Business-3">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25D01EF-4320-494C-A98B-B6C133CA72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25F303F-6661-464E-855C-DA836AA51CBD}"/>
              </a:ext>
            </a:extLst>
          </p:cNvPr>
          <p:cNvGrpSpPr/>
          <p:nvPr userDrawn="1"/>
        </p:nvGrpSpPr>
        <p:grpSpPr>
          <a:xfrm>
            <a:off x="0" y="4002947"/>
            <a:ext cx="11182027" cy="2583833"/>
            <a:chOff x="0" y="4002947"/>
            <a:chExt cx="11182027" cy="2583833"/>
          </a:xfrm>
        </p:grpSpPr>
        <p:sp>
          <p:nvSpPr>
            <p:cNvPr id="9" name="Rectangle 8">
              <a:extLst>
                <a:ext uri="{FF2B5EF4-FFF2-40B4-BE49-F238E27FC236}">
                  <a16:creationId xmlns:a16="http://schemas.microsoft.com/office/drawing/2014/main" id="{B12A18A6-9CEC-0F44-9735-49CC8CD32B8B}"/>
                </a:ext>
              </a:extLst>
            </p:cNvPr>
            <p:cNvSpPr/>
            <p:nvPr userDrawn="1"/>
          </p:nvSpPr>
          <p:spPr>
            <a:xfrm>
              <a:off x="0" y="6140450"/>
              <a:ext cx="10801342" cy="44633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63C4175-316E-D64E-88A7-530CE011B81D}"/>
                </a:ext>
              </a:extLst>
            </p:cNvPr>
            <p:cNvSpPr/>
            <p:nvPr userDrawn="1"/>
          </p:nvSpPr>
          <p:spPr>
            <a:xfrm>
              <a:off x="0" y="4002947"/>
              <a:ext cx="11182027" cy="22007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Subtitle 2">
            <a:extLst>
              <a:ext uri="{FF2B5EF4-FFF2-40B4-BE49-F238E27FC236}">
                <a16:creationId xmlns:a16="http://schemas.microsoft.com/office/drawing/2014/main" id="{40FA1B9C-D952-6F40-B7A4-0E0BD9BC457B}"/>
              </a:ext>
            </a:extLst>
          </p:cNvPr>
          <p:cNvSpPr>
            <a:spLocks noGrp="1"/>
          </p:cNvSpPr>
          <p:nvPr>
            <p:ph type="subTitle" idx="1" hasCustomPrompt="1"/>
          </p:nvPr>
        </p:nvSpPr>
        <p:spPr>
          <a:xfrm>
            <a:off x="842963" y="5537978"/>
            <a:ext cx="7156482" cy="329682"/>
          </a:xfrm>
          <a:prstGeom prst="rect">
            <a:avLst/>
          </a:prstGeom>
        </p:spPr>
        <p:txBody>
          <a:bodyPr anchor="t"/>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5" name="Title 8">
            <a:extLst>
              <a:ext uri="{FF2B5EF4-FFF2-40B4-BE49-F238E27FC236}">
                <a16:creationId xmlns:a16="http://schemas.microsoft.com/office/drawing/2014/main" id="{BE0DA9E6-29A8-C148-9CF5-5DC6531D5F1B}"/>
              </a:ext>
            </a:extLst>
          </p:cNvPr>
          <p:cNvSpPr>
            <a:spLocks noGrp="1"/>
          </p:cNvSpPr>
          <p:nvPr>
            <p:ph type="title" hasCustomPrompt="1"/>
          </p:nvPr>
        </p:nvSpPr>
        <p:spPr>
          <a:xfrm>
            <a:off x="842963" y="4262795"/>
            <a:ext cx="7156482" cy="1200539"/>
          </a:xfrm>
          <a:prstGeom prst="rect">
            <a:avLst/>
          </a:prstGeom>
        </p:spPr>
        <p:txBody>
          <a:bodyPr>
            <a:noAutofit/>
          </a:bodyPr>
          <a:lstStyle>
            <a:lvl1pPr>
              <a:lnSpc>
                <a:spcPts val="3900"/>
              </a:lnSpc>
              <a:defRPr sz="3900">
                <a:solidFill>
                  <a:schemeClr val="bg1"/>
                </a:solidFill>
              </a:defRPr>
            </a:lvl1pPr>
          </a:lstStyle>
          <a:p>
            <a:r>
              <a:rPr lang="en-US" dirty="0"/>
              <a:t>CLICK TO EDIT</a:t>
            </a:r>
            <a:br>
              <a:rPr lang="en-US" dirty="0"/>
            </a:br>
            <a:r>
              <a:rPr lang="en-US" dirty="0"/>
              <a:t>PRESENTATION TITLE</a:t>
            </a:r>
          </a:p>
        </p:txBody>
      </p:sp>
      <p:pic>
        <p:nvPicPr>
          <p:cNvPr id="16" name="Picture 15">
            <a:extLst>
              <a:ext uri="{FF2B5EF4-FFF2-40B4-BE49-F238E27FC236}">
                <a16:creationId xmlns:a16="http://schemas.microsoft.com/office/drawing/2014/main" id="{D4661149-CC22-674B-B804-683AF6CB107D}"/>
              </a:ext>
            </a:extLst>
          </p:cNvPr>
          <p:cNvPicPr>
            <a:picLocks noChangeAspect="1"/>
          </p:cNvPicPr>
          <p:nvPr userDrawn="1"/>
        </p:nvPicPr>
        <p:blipFill>
          <a:blip r:embed="rId3"/>
          <a:stretch>
            <a:fillRect/>
          </a:stretch>
        </p:blipFill>
        <p:spPr>
          <a:xfrm>
            <a:off x="8988919" y="4754414"/>
            <a:ext cx="1619881" cy="738476"/>
          </a:xfrm>
          <a:prstGeom prst="rect">
            <a:avLst/>
          </a:prstGeom>
        </p:spPr>
      </p:pic>
    </p:spTree>
    <p:extLst>
      <p:ext uri="{BB962C8B-B14F-4D97-AF65-F5344CB8AC3E}">
        <p14:creationId xmlns:p14="http://schemas.microsoft.com/office/powerpoint/2010/main" val="218091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Government-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A15E21-6485-B94C-AFDB-291DFE1C58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DB247CA0-1990-B541-ABA2-347B2CF06B36}"/>
              </a:ext>
            </a:extLst>
          </p:cNvPr>
          <p:cNvGrpSpPr/>
          <p:nvPr userDrawn="1"/>
        </p:nvGrpSpPr>
        <p:grpSpPr>
          <a:xfrm>
            <a:off x="0" y="4002947"/>
            <a:ext cx="11182027" cy="2583833"/>
            <a:chOff x="0" y="4002947"/>
            <a:chExt cx="11182027" cy="2583833"/>
          </a:xfrm>
        </p:grpSpPr>
        <p:sp>
          <p:nvSpPr>
            <p:cNvPr id="10" name="Rectangle 9">
              <a:extLst>
                <a:ext uri="{FF2B5EF4-FFF2-40B4-BE49-F238E27FC236}">
                  <a16:creationId xmlns:a16="http://schemas.microsoft.com/office/drawing/2014/main" id="{8E698043-F719-404D-B28F-CF52481D675C}"/>
                </a:ext>
              </a:extLst>
            </p:cNvPr>
            <p:cNvSpPr/>
            <p:nvPr userDrawn="1"/>
          </p:nvSpPr>
          <p:spPr>
            <a:xfrm>
              <a:off x="0" y="6140450"/>
              <a:ext cx="10801342" cy="44633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EE0667-2AA4-4140-8942-95C0540D5C5D}"/>
                </a:ext>
              </a:extLst>
            </p:cNvPr>
            <p:cNvSpPr/>
            <p:nvPr userDrawn="1"/>
          </p:nvSpPr>
          <p:spPr>
            <a:xfrm>
              <a:off x="0" y="4002947"/>
              <a:ext cx="11182027" cy="22007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Subtitle 2">
            <a:extLst>
              <a:ext uri="{FF2B5EF4-FFF2-40B4-BE49-F238E27FC236}">
                <a16:creationId xmlns:a16="http://schemas.microsoft.com/office/drawing/2014/main" id="{DC7E6F37-BF8D-A24E-8D6B-DB2ADB4CCC90}"/>
              </a:ext>
            </a:extLst>
          </p:cNvPr>
          <p:cNvSpPr>
            <a:spLocks noGrp="1"/>
          </p:cNvSpPr>
          <p:nvPr>
            <p:ph type="subTitle" idx="1" hasCustomPrompt="1"/>
          </p:nvPr>
        </p:nvSpPr>
        <p:spPr>
          <a:xfrm>
            <a:off x="842963" y="5537978"/>
            <a:ext cx="7156482" cy="329682"/>
          </a:xfrm>
          <a:prstGeom prst="rect">
            <a:avLst/>
          </a:prstGeom>
        </p:spPr>
        <p:txBody>
          <a:bodyPr anchor="t"/>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3" name="Title 8">
            <a:extLst>
              <a:ext uri="{FF2B5EF4-FFF2-40B4-BE49-F238E27FC236}">
                <a16:creationId xmlns:a16="http://schemas.microsoft.com/office/drawing/2014/main" id="{DAB4A84E-7F4E-3945-A0A0-6DF882436169}"/>
              </a:ext>
            </a:extLst>
          </p:cNvPr>
          <p:cNvSpPr>
            <a:spLocks noGrp="1"/>
          </p:cNvSpPr>
          <p:nvPr>
            <p:ph type="title" hasCustomPrompt="1"/>
          </p:nvPr>
        </p:nvSpPr>
        <p:spPr>
          <a:xfrm>
            <a:off x="842963" y="4262795"/>
            <a:ext cx="7156482" cy="1200539"/>
          </a:xfrm>
          <a:prstGeom prst="rect">
            <a:avLst/>
          </a:prstGeom>
        </p:spPr>
        <p:txBody>
          <a:bodyPr>
            <a:noAutofit/>
          </a:bodyPr>
          <a:lstStyle>
            <a:lvl1pPr>
              <a:lnSpc>
                <a:spcPts val="3900"/>
              </a:lnSpc>
              <a:defRPr sz="3900">
                <a:solidFill>
                  <a:schemeClr val="bg1"/>
                </a:solidFill>
              </a:defRPr>
            </a:lvl1pPr>
          </a:lstStyle>
          <a:p>
            <a:r>
              <a:rPr lang="en-US" dirty="0"/>
              <a:t>CLICK TO EDIT</a:t>
            </a:r>
            <a:br>
              <a:rPr lang="en-US" dirty="0"/>
            </a:br>
            <a:r>
              <a:rPr lang="en-US" dirty="0"/>
              <a:t>PRESENTATION TITLE</a:t>
            </a:r>
          </a:p>
        </p:txBody>
      </p:sp>
      <p:pic>
        <p:nvPicPr>
          <p:cNvPr id="14" name="Picture 13">
            <a:extLst>
              <a:ext uri="{FF2B5EF4-FFF2-40B4-BE49-F238E27FC236}">
                <a16:creationId xmlns:a16="http://schemas.microsoft.com/office/drawing/2014/main" id="{469F67E6-B283-5940-9DF6-1A76349F3B1D}"/>
              </a:ext>
            </a:extLst>
          </p:cNvPr>
          <p:cNvPicPr>
            <a:picLocks noChangeAspect="1"/>
          </p:cNvPicPr>
          <p:nvPr userDrawn="1"/>
        </p:nvPicPr>
        <p:blipFill>
          <a:blip r:embed="rId3"/>
          <a:stretch>
            <a:fillRect/>
          </a:stretch>
        </p:blipFill>
        <p:spPr>
          <a:xfrm>
            <a:off x="8988919" y="4754414"/>
            <a:ext cx="1619881" cy="738476"/>
          </a:xfrm>
          <a:prstGeom prst="rect">
            <a:avLst/>
          </a:prstGeom>
        </p:spPr>
      </p:pic>
    </p:spTree>
    <p:extLst>
      <p:ext uri="{BB962C8B-B14F-4D97-AF65-F5344CB8AC3E}">
        <p14:creationId xmlns:p14="http://schemas.microsoft.com/office/powerpoint/2010/main" val="559317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Government-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17377A-33F8-FE45-9E23-CD2D8ACC29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3A10A72C-7849-E443-95EE-4204A5E2A06A}"/>
              </a:ext>
            </a:extLst>
          </p:cNvPr>
          <p:cNvGrpSpPr/>
          <p:nvPr userDrawn="1"/>
        </p:nvGrpSpPr>
        <p:grpSpPr>
          <a:xfrm>
            <a:off x="0" y="4002947"/>
            <a:ext cx="11182027" cy="2583833"/>
            <a:chOff x="0" y="4002947"/>
            <a:chExt cx="11182027" cy="2583833"/>
          </a:xfrm>
        </p:grpSpPr>
        <p:sp>
          <p:nvSpPr>
            <p:cNvPr id="10" name="Rectangle 9">
              <a:extLst>
                <a:ext uri="{FF2B5EF4-FFF2-40B4-BE49-F238E27FC236}">
                  <a16:creationId xmlns:a16="http://schemas.microsoft.com/office/drawing/2014/main" id="{5F9FBFD2-C7CC-334F-BBB5-54386A75942C}"/>
                </a:ext>
              </a:extLst>
            </p:cNvPr>
            <p:cNvSpPr/>
            <p:nvPr userDrawn="1"/>
          </p:nvSpPr>
          <p:spPr>
            <a:xfrm>
              <a:off x="0" y="6140450"/>
              <a:ext cx="10801342" cy="44633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BF313DD-ECAA-D14D-891E-892C86110A79}"/>
                </a:ext>
              </a:extLst>
            </p:cNvPr>
            <p:cNvSpPr/>
            <p:nvPr userDrawn="1"/>
          </p:nvSpPr>
          <p:spPr>
            <a:xfrm>
              <a:off x="0" y="4002947"/>
              <a:ext cx="11182027" cy="22007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Subtitle 2">
            <a:extLst>
              <a:ext uri="{FF2B5EF4-FFF2-40B4-BE49-F238E27FC236}">
                <a16:creationId xmlns:a16="http://schemas.microsoft.com/office/drawing/2014/main" id="{9260F5F1-7499-384D-B989-95EFA4E5528C}"/>
              </a:ext>
            </a:extLst>
          </p:cNvPr>
          <p:cNvSpPr>
            <a:spLocks noGrp="1"/>
          </p:cNvSpPr>
          <p:nvPr>
            <p:ph type="subTitle" idx="1" hasCustomPrompt="1"/>
          </p:nvPr>
        </p:nvSpPr>
        <p:spPr>
          <a:xfrm>
            <a:off x="842963" y="5537978"/>
            <a:ext cx="7156482" cy="329682"/>
          </a:xfrm>
          <a:prstGeom prst="rect">
            <a:avLst/>
          </a:prstGeom>
        </p:spPr>
        <p:txBody>
          <a:bodyPr anchor="t"/>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3" name="Title 8">
            <a:extLst>
              <a:ext uri="{FF2B5EF4-FFF2-40B4-BE49-F238E27FC236}">
                <a16:creationId xmlns:a16="http://schemas.microsoft.com/office/drawing/2014/main" id="{D38BD0AC-4642-C345-A362-409AB6E7FA0C}"/>
              </a:ext>
            </a:extLst>
          </p:cNvPr>
          <p:cNvSpPr>
            <a:spLocks noGrp="1"/>
          </p:cNvSpPr>
          <p:nvPr>
            <p:ph type="title" hasCustomPrompt="1"/>
          </p:nvPr>
        </p:nvSpPr>
        <p:spPr>
          <a:xfrm>
            <a:off x="842963" y="4262795"/>
            <a:ext cx="7156482" cy="1200539"/>
          </a:xfrm>
          <a:prstGeom prst="rect">
            <a:avLst/>
          </a:prstGeom>
        </p:spPr>
        <p:txBody>
          <a:bodyPr>
            <a:noAutofit/>
          </a:bodyPr>
          <a:lstStyle>
            <a:lvl1pPr>
              <a:lnSpc>
                <a:spcPts val="3900"/>
              </a:lnSpc>
              <a:defRPr sz="3900">
                <a:solidFill>
                  <a:schemeClr val="bg1"/>
                </a:solidFill>
              </a:defRPr>
            </a:lvl1pPr>
          </a:lstStyle>
          <a:p>
            <a:r>
              <a:rPr lang="en-US" dirty="0"/>
              <a:t>CLICK TO EDIT</a:t>
            </a:r>
            <a:br>
              <a:rPr lang="en-US" dirty="0"/>
            </a:br>
            <a:r>
              <a:rPr lang="en-US" dirty="0"/>
              <a:t>PRESENTATION TITLE</a:t>
            </a:r>
          </a:p>
        </p:txBody>
      </p:sp>
      <p:pic>
        <p:nvPicPr>
          <p:cNvPr id="14" name="Picture 13">
            <a:extLst>
              <a:ext uri="{FF2B5EF4-FFF2-40B4-BE49-F238E27FC236}">
                <a16:creationId xmlns:a16="http://schemas.microsoft.com/office/drawing/2014/main" id="{6B2292F3-29D5-134C-A2F3-300126ED9246}"/>
              </a:ext>
            </a:extLst>
          </p:cNvPr>
          <p:cNvPicPr>
            <a:picLocks noChangeAspect="1"/>
          </p:cNvPicPr>
          <p:nvPr userDrawn="1"/>
        </p:nvPicPr>
        <p:blipFill>
          <a:blip r:embed="rId3"/>
          <a:stretch>
            <a:fillRect/>
          </a:stretch>
        </p:blipFill>
        <p:spPr>
          <a:xfrm>
            <a:off x="8988919" y="4754414"/>
            <a:ext cx="1619881" cy="738476"/>
          </a:xfrm>
          <a:prstGeom prst="rect">
            <a:avLst/>
          </a:prstGeom>
        </p:spPr>
      </p:pic>
    </p:spTree>
    <p:extLst>
      <p:ext uri="{BB962C8B-B14F-4D97-AF65-F5344CB8AC3E}">
        <p14:creationId xmlns:p14="http://schemas.microsoft.com/office/powerpoint/2010/main" val="1093647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overnment-3">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1C829A4-5FC0-064A-B165-7733DAC34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09EBD49F-211C-404A-BA8B-C083C850D536}"/>
              </a:ext>
            </a:extLst>
          </p:cNvPr>
          <p:cNvGrpSpPr/>
          <p:nvPr userDrawn="1"/>
        </p:nvGrpSpPr>
        <p:grpSpPr>
          <a:xfrm>
            <a:off x="0" y="4002947"/>
            <a:ext cx="11182027" cy="2583833"/>
            <a:chOff x="0" y="4002947"/>
            <a:chExt cx="11182027" cy="2583833"/>
          </a:xfrm>
        </p:grpSpPr>
        <p:sp>
          <p:nvSpPr>
            <p:cNvPr id="10" name="Rectangle 9">
              <a:extLst>
                <a:ext uri="{FF2B5EF4-FFF2-40B4-BE49-F238E27FC236}">
                  <a16:creationId xmlns:a16="http://schemas.microsoft.com/office/drawing/2014/main" id="{9B2DB55A-3F88-494C-8F06-E579A34D360D}"/>
                </a:ext>
              </a:extLst>
            </p:cNvPr>
            <p:cNvSpPr/>
            <p:nvPr userDrawn="1"/>
          </p:nvSpPr>
          <p:spPr>
            <a:xfrm>
              <a:off x="0" y="6140450"/>
              <a:ext cx="10801342" cy="44633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5FBCE5D-2F6E-334D-B65A-5E290FE3CE54}"/>
                </a:ext>
              </a:extLst>
            </p:cNvPr>
            <p:cNvSpPr/>
            <p:nvPr userDrawn="1"/>
          </p:nvSpPr>
          <p:spPr>
            <a:xfrm>
              <a:off x="0" y="4002947"/>
              <a:ext cx="11182027" cy="22007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Subtitle 2">
            <a:extLst>
              <a:ext uri="{FF2B5EF4-FFF2-40B4-BE49-F238E27FC236}">
                <a16:creationId xmlns:a16="http://schemas.microsoft.com/office/drawing/2014/main" id="{E144C880-59B3-494C-BC1A-6E00AF1B41B0}"/>
              </a:ext>
            </a:extLst>
          </p:cNvPr>
          <p:cNvSpPr>
            <a:spLocks noGrp="1"/>
          </p:cNvSpPr>
          <p:nvPr>
            <p:ph type="subTitle" idx="1" hasCustomPrompt="1"/>
          </p:nvPr>
        </p:nvSpPr>
        <p:spPr>
          <a:xfrm>
            <a:off x="842963" y="5537978"/>
            <a:ext cx="7156482" cy="329682"/>
          </a:xfrm>
          <a:prstGeom prst="rect">
            <a:avLst/>
          </a:prstGeom>
        </p:spPr>
        <p:txBody>
          <a:bodyPr anchor="t"/>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3" name="Title 8">
            <a:extLst>
              <a:ext uri="{FF2B5EF4-FFF2-40B4-BE49-F238E27FC236}">
                <a16:creationId xmlns:a16="http://schemas.microsoft.com/office/drawing/2014/main" id="{1EC14B01-D565-1446-A6BF-E941E9D2911F}"/>
              </a:ext>
            </a:extLst>
          </p:cNvPr>
          <p:cNvSpPr>
            <a:spLocks noGrp="1"/>
          </p:cNvSpPr>
          <p:nvPr>
            <p:ph type="title" hasCustomPrompt="1"/>
          </p:nvPr>
        </p:nvSpPr>
        <p:spPr>
          <a:xfrm>
            <a:off x="842963" y="4262795"/>
            <a:ext cx="7156482" cy="1200539"/>
          </a:xfrm>
          <a:prstGeom prst="rect">
            <a:avLst/>
          </a:prstGeom>
        </p:spPr>
        <p:txBody>
          <a:bodyPr>
            <a:noAutofit/>
          </a:bodyPr>
          <a:lstStyle>
            <a:lvl1pPr>
              <a:lnSpc>
                <a:spcPts val="3900"/>
              </a:lnSpc>
              <a:defRPr sz="3900">
                <a:solidFill>
                  <a:schemeClr val="bg1"/>
                </a:solidFill>
              </a:defRPr>
            </a:lvl1pPr>
          </a:lstStyle>
          <a:p>
            <a:r>
              <a:rPr lang="en-US" dirty="0"/>
              <a:t>CLICK TO EDIT</a:t>
            </a:r>
            <a:br>
              <a:rPr lang="en-US" dirty="0"/>
            </a:br>
            <a:r>
              <a:rPr lang="en-US" dirty="0"/>
              <a:t>PRESENTATION TITLE</a:t>
            </a:r>
          </a:p>
        </p:txBody>
      </p:sp>
      <p:pic>
        <p:nvPicPr>
          <p:cNvPr id="14" name="Picture 13">
            <a:extLst>
              <a:ext uri="{FF2B5EF4-FFF2-40B4-BE49-F238E27FC236}">
                <a16:creationId xmlns:a16="http://schemas.microsoft.com/office/drawing/2014/main" id="{4451CF87-2CA1-7541-9F3E-4C188FF7584A}"/>
              </a:ext>
            </a:extLst>
          </p:cNvPr>
          <p:cNvPicPr>
            <a:picLocks noChangeAspect="1"/>
          </p:cNvPicPr>
          <p:nvPr userDrawn="1"/>
        </p:nvPicPr>
        <p:blipFill>
          <a:blip r:embed="rId3"/>
          <a:stretch>
            <a:fillRect/>
          </a:stretch>
        </p:blipFill>
        <p:spPr>
          <a:xfrm>
            <a:off x="8988919" y="4754414"/>
            <a:ext cx="1619881" cy="738476"/>
          </a:xfrm>
          <a:prstGeom prst="rect">
            <a:avLst/>
          </a:prstGeom>
        </p:spPr>
      </p:pic>
    </p:spTree>
    <p:extLst>
      <p:ext uri="{BB962C8B-B14F-4D97-AF65-F5344CB8AC3E}">
        <p14:creationId xmlns:p14="http://schemas.microsoft.com/office/powerpoint/2010/main" val="2504189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image" Target="../media/image2.sv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2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308A769B-AB7B-CB49-91DF-2F16BC22D316}"/>
              </a:ext>
            </a:extLst>
          </p:cNvPr>
          <p:cNvSpPr>
            <a:spLocks noGrp="1"/>
          </p:cNvSpPr>
          <p:nvPr>
            <p:ph type="title"/>
          </p:nvPr>
        </p:nvSpPr>
        <p:spPr>
          <a:xfrm>
            <a:off x="838200" y="491412"/>
            <a:ext cx="10515600" cy="729793"/>
          </a:xfrm>
          <a:prstGeom prst="rect">
            <a:avLst/>
          </a:prstGeom>
        </p:spPr>
        <p:txBody>
          <a:bodyPr vert="horz" lIns="91440" tIns="45720" rIns="91440" bIns="45720" rtlCol="0" anchor="b">
            <a:normAutofit/>
          </a:bodyPr>
          <a:lstStyle/>
          <a:p>
            <a:r>
              <a:rPr lang="en-US" dirty="0"/>
              <a:t>CLICK TO EDIT HEADER</a:t>
            </a:r>
          </a:p>
        </p:txBody>
      </p:sp>
      <p:sp>
        <p:nvSpPr>
          <p:cNvPr id="13" name="Text Placeholder 2">
            <a:extLst>
              <a:ext uri="{FF2B5EF4-FFF2-40B4-BE49-F238E27FC236}">
                <a16:creationId xmlns:a16="http://schemas.microsoft.com/office/drawing/2014/main" id="{2A35049D-54EE-7447-86B3-92ABB065FD65}"/>
              </a:ext>
            </a:extLst>
          </p:cNvPr>
          <p:cNvSpPr>
            <a:spLocks noGrp="1"/>
          </p:cNvSpPr>
          <p:nvPr>
            <p:ph type="body" idx="1"/>
          </p:nvPr>
        </p:nvSpPr>
        <p:spPr>
          <a:xfrm>
            <a:off x="838200" y="1407695"/>
            <a:ext cx="10515600" cy="4769268"/>
          </a:xfrm>
          <a:prstGeom prst="rect">
            <a:avLst/>
          </a:prstGeom>
        </p:spPr>
        <p:txBody>
          <a:bodyPr vert="horz" lIns="91440" tIns="45720" rIns="91440" bIns="45720" rtlCol="0">
            <a:normAutofit/>
          </a:bodyPr>
          <a:lstStyle/>
          <a:p>
            <a:r>
              <a:rPr lang="en-US" dirty="0"/>
              <a:t>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DDBE6E06-3C7D-4440-9317-EA503D2FC84F}"/>
              </a:ext>
            </a:extLst>
          </p:cNvPr>
          <p:cNvSpPr>
            <a:spLocks noGrp="1"/>
          </p:cNvSpPr>
          <p:nvPr>
            <p:ph type="sldNum" sz="quarter" idx="4"/>
          </p:nvPr>
        </p:nvSpPr>
        <p:spPr>
          <a:xfrm>
            <a:off x="322848" y="6426562"/>
            <a:ext cx="515352" cy="224699"/>
          </a:xfrm>
          <a:prstGeom prst="rect">
            <a:avLst/>
          </a:prstGeom>
        </p:spPr>
        <p:txBody>
          <a:bodyPr vert="horz" lIns="91440" tIns="45720" rIns="91440" bIns="45720" rtlCol="0" anchor="ctr"/>
          <a:lstStyle>
            <a:lvl1pPr algn="l">
              <a:defRPr sz="800">
                <a:solidFill>
                  <a:schemeClr val="accent2"/>
                </a:solidFill>
              </a:defRPr>
            </a:lvl1pPr>
          </a:lstStyle>
          <a:p>
            <a:fld id="{8FED1F56-C974-6A47-A7B1-11C2DE7BEE2D}" type="slidenum">
              <a:rPr lang="en-US" smtClean="0"/>
              <a:pPr/>
              <a:t>‹#›</a:t>
            </a:fld>
            <a:endParaRPr lang="en-US" dirty="0"/>
          </a:p>
        </p:txBody>
      </p:sp>
      <p:pic>
        <p:nvPicPr>
          <p:cNvPr id="15" name="Graphic 14">
            <a:extLst>
              <a:ext uri="{FF2B5EF4-FFF2-40B4-BE49-F238E27FC236}">
                <a16:creationId xmlns:a16="http://schemas.microsoft.com/office/drawing/2014/main" id="{7A36B464-1116-4041-81EE-30AC95E2B8C7}"/>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1353800" y="6426562"/>
            <a:ext cx="498246" cy="224699"/>
          </a:xfrm>
          <a:prstGeom prst="rect">
            <a:avLst/>
          </a:prstGeom>
        </p:spPr>
      </p:pic>
      <p:sp>
        <p:nvSpPr>
          <p:cNvPr id="16" name="Footer Placeholder 4">
            <a:extLst>
              <a:ext uri="{FF2B5EF4-FFF2-40B4-BE49-F238E27FC236}">
                <a16:creationId xmlns:a16="http://schemas.microsoft.com/office/drawing/2014/main" id="{C5F77433-2895-C447-BA5A-F0DEE8A45899}"/>
              </a:ext>
            </a:extLst>
          </p:cNvPr>
          <p:cNvSpPr>
            <a:spLocks noGrp="1"/>
          </p:cNvSpPr>
          <p:nvPr>
            <p:ph type="ftr" sz="quarter" idx="3"/>
          </p:nvPr>
        </p:nvSpPr>
        <p:spPr>
          <a:xfrm>
            <a:off x="838200" y="6426562"/>
            <a:ext cx="4114800" cy="224699"/>
          </a:xfrm>
          <a:prstGeom prst="rect">
            <a:avLst/>
          </a:prstGeom>
        </p:spPr>
        <p:txBody>
          <a:bodyPr/>
          <a:lstStyle>
            <a:lvl1pPr>
              <a:defRPr lang="en-US" sz="800" kern="1200" dirty="0" err="1" smtClean="0">
                <a:solidFill>
                  <a:schemeClr val="accent2"/>
                </a:solidFill>
                <a:latin typeface="+mn-lt"/>
                <a:ea typeface="+mn-ea"/>
                <a:cs typeface="+mn-cs"/>
              </a:defRPr>
            </a:lvl1pPr>
          </a:lstStyle>
          <a:p>
            <a:r>
              <a:rPr lang="en-US" dirty="0" err="1"/>
              <a:t>CDWG.com</a:t>
            </a:r>
            <a:r>
              <a:rPr lang="en-US" dirty="0"/>
              <a:t>  |  800.808.4239</a:t>
            </a:r>
          </a:p>
        </p:txBody>
      </p:sp>
      <p:sp>
        <p:nvSpPr>
          <p:cNvPr id="17" name="Date Placeholder 3">
            <a:extLst>
              <a:ext uri="{FF2B5EF4-FFF2-40B4-BE49-F238E27FC236}">
                <a16:creationId xmlns:a16="http://schemas.microsoft.com/office/drawing/2014/main" id="{24615EBA-93E3-5245-B4A9-29349F494B32}"/>
              </a:ext>
            </a:extLst>
          </p:cNvPr>
          <p:cNvSpPr>
            <a:spLocks noGrp="1"/>
          </p:cNvSpPr>
          <p:nvPr>
            <p:ph type="dt" sz="half" idx="2"/>
          </p:nvPr>
        </p:nvSpPr>
        <p:spPr>
          <a:xfrm>
            <a:off x="9624291" y="6426562"/>
            <a:ext cx="1503855" cy="224699"/>
          </a:xfrm>
          <a:prstGeom prst="rect">
            <a:avLst/>
          </a:prstGeom>
        </p:spPr>
        <p:txBody>
          <a:bodyPr vert="horz" lIns="91440" tIns="45720" rIns="91440" bIns="45720" rtlCol="0" anchor="ctr"/>
          <a:lstStyle>
            <a:lvl1pPr algn="r">
              <a:defRPr sz="800">
                <a:solidFill>
                  <a:schemeClr val="accent2"/>
                </a:solidFill>
              </a:defRPr>
            </a:lvl1pPr>
          </a:lstStyle>
          <a:p>
            <a:r>
              <a:rPr lang="en-US" dirty="0"/>
              <a:t>CD</a:t>
            </a:r>
            <a:r>
              <a:rPr lang="en-US" spc="-250" dirty="0"/>
              <a:t>W</a:t>
            </a:r>
            <a:r>
              <a:rPr lang="en-US" kern="800" spc="-250" dirty="0"/>
              <a:t>・</a:t>
            </a:r>
            <a:r>
              <a:rPr lang="en-US" dirty="0"/>
              <a:t>G | Confidential</a:t>
            </a:r>
          </a:p>
        </p:txBody>
      </p:sp>
    </p:spTree>
    <p:extLst>
      <p:ext uri="{BB962C8B-B14F-4D97-AF65-F5344CB8AC3E}">
        <p14:creationId xmlns:p14="http://schemas.microsoft.com/office/powerpoint/2010/main" val="1578477560"/>
      </p:ext>
    </p:extLst>
  </p:cSld>
  <p:clrMap bg1="dk1" tx1="lt1" bg2="dk2" tx2="lt2" accent1="accent1" accent2="accent2" accent3="accent3" accent4="accent4" accent5="accent5" accent6="accent6" hlink="hlink" folHlink="folHlink"/>
  <p:sldLayoutIdLst>
    <p:sldLayoutId id="2147483663" r:id="rId1"/>
    <p:sldLayoutId id="2147483669" r:id="rId2"/>
    <p:sldLayoutId id="2147483666" r:id="rId3"/>
    <p:sldLayoutId id="2147483684" r:id="rId4"/>
    <p:sldLayoutId id="2147483685" r:id="rId5"/>
    <p:sldLayoutId id="2147483686" r:id="rId6"/>
    <p:sldLayoutId id="2147483680" r:id="rId7"/>
    <p:sldLayoutId id="2147483681" r:id="rId8"/>
    <p:sldLayoutId id="2147483682" r:id="rId9"/>
    <p:sldLayoutId id="2147483670" r:id="rId10"/>
    <p:sldLayoutId id="2147483667" r:id="rId11"/>
    <p:sldLayoutId id="2147483679" r:id="rId12"/>
    <p:sldLayoutId id="2147483668" r:id="rId13"/>
    <p:sldLayoutId id="2147483675" r:id="rId14"/>
    <p:sldLayoutId id="2147483676" r:id="rId15"/>
    <p:sldLayoutId id="2147483662" r:id="rId16"/>
    <p:sldLayoutId id="2147483677" r:id="rId17"/>
    <p:sldLayoutId id="2147483678" r:id="rId18"/>
  </p:sldLayoutIdLst>
  <p:hf hdr="0"/>
  <p:txStyles>
    <p:titleStyle>
      <a:lvl1pPr algn="l" defTabSz="914400" rtl="0" eaLnBrk="1" latinLnBrk="0" hangingPunct="1">
        <a:lnSpc>
          <a:spcPts val="4400"/>
        </a:lnSpc>
        <a:spcBef>
          <a:spcPct val="0"/>
        </a:spcBef>
        <a:buNone/>
        <a:defRPr sz="2800" b="1" kern="1200">
          <a:solidFill>
            <a:srgbClr val="CB2026"/>
          </a:solidFill>
          <a:latin typeface="+mj-lt"/>
          <a:ea typeface="+mj-ea"/>
          <a:cs typeface="+mj-cs"/>
        </a:defRPr>
      </a:lvl1pPr>
    </p:titleStyle>
    <p:bodyStyle>
      <a:lvl1pPr marL="228600" indent="-228600" algn="l" defTabSz="914400" rtl="0" eaLnBrk="1" latinLnBrk="0" hangingPunct="1">
        <a:lnSpc>
          <a:spcPct val="100000"/>
        </a:lnSpc>
        <a:spcBef>
          <a:spcPts val="1000"/>
        </a:spcBef>
        <a:buClr>
          <a:srgbClr val="CB2026"/>
        </a:buClr>
        <a:buFont typeface="Wingdings" pitchFamily="2" charset="2"/>
        <a:buChar char="§"/>
        <a:defRPr sz="1800" kern="1200">
          <a:solidFill>
            <a:schemeClr val="accent2"/>
          </a:solidFill>
          <a:latin typeface="+mn-lt"/>
          <a:ea typeface="+mn-ea"/>
          <a:cs typeface="+mn-cs"/>
        </a:defRPr>
      </a:lvl1pPr>
      <a:lvl2pPr marL="685800" indent="-228600" algn="l" defTabSz="914400" rtl="0" eaLnBrk="1" latinLnBrk="0" hangingPunct="1">
        <a:lnSpc>
          <a:spcPct val="100000"/>
        </a:lnSpc>
        <a:spcBef>
          <a:spcPts val="500"/>
        </a:spcBef>
        <a:buClr>
          <a:srgbClr val="CB2026"/>
        </a:buClr>
        <a:buFont typeface="Lucida Grande" panose="020B0600040502020204" pitchFamily="34" charset="0"/>
        <a:buChar char="-"/>
        <a:defRPr sz="1800" kern="1200">
          <a:solidFill>
            <a:schemeClr val="accent2"/>
          </a:solidFill>
          <a:latin typeface="+mn-lt"/>
          <a:ea typeface="+mn-ea"/>
          <a:cs typeface="+mn-cs"/>
        </a:defRPr>
      </a:lvl2pPr>
      <a:lvl3pPr marL="1143000" indent="-228600" algn="l" defTabSz="914400" rtl="0" eaLnBrk="1" latinLnBrk="0" hangingPunct="1">
        <a:lnSpc>
          <a:spcPct val="100000"/>
        </a:lnSpc>
        <a:spcBef>
          <a:spcPts val="500"/>
        </a:spcBef>
        <a:buClr>
          <a:srgbClr val="CB2026"/>
        </a:buClr>
        <a:buFont typeface="Wingdings" pitchFamily="2" charset="2"/>
        <a:buChar char="§"/>
        <a:defRPr sz="1800" kern="1200">
          <a:solidFill>
            <a:schemeClr val="accent2"/>
          </a:solidFill>
          <a:latin typeface="+mn-lt"/>
          <a:ea typeface="+mn-ea"/>
          <a:cs typeface="+mn-cs"/>
        </a:defRPr>
      </a:lvl3pPr>
      <a:lvl4pPr marL="1600200" indent="-228600" algn="l" defTabSz="914400" rtl="0" eaLnBrk="1" latinLnBrk="0" hangingPunct="1">
        <a:lnSpc>
          <a:spcPct val="100000"/>
        </a:lnSpc>
        <a:spcBef>
          <a:spcPts val="500"/>
        </a:spcBef>
        <a:buClr>
          <a:srgbClr val="CB2026"/>
        </a:buClr>
        <a:buFont typeface="Lucida Grande" panose="020B06000405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100000"/>
        </a:lnSpc>
        <a:spcBef>
          <a:spcPts val="500"/>
        </a:spcBef>
        <a:buClr>
          <a:srgbClr val="CB2026"/>
        </a:buClr>
        <a:buFont typeface="Wingdings" pitchFamily="2" charset="2"/>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20" userDrawn="1">
          <p15:clr>
            <a:srgbClr val="F26B43"/>
          </p15:clr>
        </p15:guide>
        <p15:guide id="3" orient="horz" pos="4038" userDrawn="1">
          <p15:clr>
            <a:srgbClr val="F26B43"/>
          </p15:clr>
        </p15:guide>
        <p15:guide id="4" orient="horz" pos="772" userDrawn="1">
          <p15:clr>
            <a:srgbClr val="F26B43"/>
          </p15:clr>
        </p15:guide>
        <p15:guide id="5" orient="horz" pos="302" userDrawn="1">
          <p15:clr>
            <a:srgbClr val="F26B43"/>
          </p15:clr>
        </p15:guide>
        <p15:guide id="6" orient="horz" pos="72">
          <p15:clr>
            <a:srgbClr val="F26B43"/>
          </p15:clr>
        </p15:guide>
        <p15:guide id="7" pos="7158" userDrawn="1">
          <p15:clr>
            <a:srgbClr val="F26B43"/>
          </p15:clr>
        </p15:guide>
        <p15:guide id="8" orient="horz" pos="878" userDrawn="1">
          <p15:clr>
            <a:srgbClr val="F26B43"/>
          </p15:clr>
        </p15:guide>
        <p15:guide id="9" pos="72">
          <p15:clr>
            <a:srgbClr val="F26B43"/>
          </p15:clr>
        </p15:guide>
        <p15:guide id="10" pos="7608">
          <p15:clr>
            <a:srgbClr val="F26B43"/>
          </p15:clr>
        </p15:guide>
        <p15:guide id="11" orient="horz" pos="4248">
          <p15:clr>
            <a:srgbClr val="F26B43"/>
          </p15:clr>
        </p15:guide>
        <p15:guide id="12" orient="horz" pos="3892" userDrawn="1">
          <p15:clr>
            <a:srgbClr val="F26B43"/>
          </p15:clr>
        </p15:guide>
        <p15:guide id="13" orient="horz" pos="419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81A8D-1DBA-3944-A70E-A3B591EFD1E9}"/>
              </a:ext>
            </a:extLst>
          </p:cNvPr>
          <p:cNvSpPr>
            <a:spLocks noGrp="1"/>
          </p:cNvSpPr>
          <p:nvPr>
            <p:ph type="title"/>
          </p:nvPr>
        </p:nvSpPr>
        <p:spPr>
          <a:xfrm>
            <a:off x="838200" y="491412"/>
            <a:ext cx="9995704" cy="729793"/>
          </a:xfrm>
          <a:prstGeom prst="rect">
            <a:avLst/>
          </a:prstGeom>
        </p:spPr>
        <p:txBody>
          <a:bodyPr vert="horz" lIns="91440" tIns="45720" rIns="91440" bIns="45720" rtlCol="0" anchor="b">
            <a:normAutofit/>
          </a:bodyPr>
          <a:lstStyle/>
          <a:p>
            <a:r>
              <a:rPr lang="en-US" dirty="0"/>
              <a:t>Click to edit header</a:t>
            </a:r>
          </a:p>
        </p:txBody>
      </p:sp>
      <p:sp>
        <p:nvSpPr>
          <p:cNvPr id="3" name="Text Placeholder 2">
            <a:extLst>
              <a:ext uri="{FF2B5EF4-FFF2-40B4-BE49-F238E27FC236}">
                <a16:creationId xmlns:a16="http://schemas.microsoft.com/office/drawing/2014/main" id="{45018628-78DE-454A-BCFA-BA1574700622}"/>
              </a:ext>
            </a:extLst>
          </p:cNvPr>
          <p:cNvSpPr>
            <a:spLocks noGrp="1"/>
          </p:cNvSpPr>
          <p:nvPr>
            <p:ph type="body" idx="1"/>
          </p:nvPr>
        </p:nvSpPr>
        <p:spPr>
          <a:xfrm>
            <a:off x="838200" y="1407695"/>
            <a:ext cx="10515600" cy="4769268"/>
          </a:xfrm>
          <a:prstGeom prst="rect">
            <a:avLst/>
          </a:prstGeom>
        </p:spPr>
        <p:txBody>
          <a:bodyPr vert="horz" lIns="91440" tIns="45720" rIns="91440" bIns="45720" rtlCol="0">
            <a:normAutofit/>
          </a:bodyPr>
          <a:lstStyle/>
          <a:p>
            <a:r>
              <a:rPr lang="en-US" dirty="0"/>
              <a:t>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B08FB0F2-345D-E340-A599-583FCE17D72D}"/>
              </a:ext>
            </a:extLst>
          </p:cNvPr>
          <p:cNvSpPr>
            <a:spLocks noGrp="1"/>
          </p:cNvSpPr>
          <p:nvPr>
            <p:ph type="sldNum" sz="quarter" idx="4"/>
          </p:nvPr>
        </p:nvSpPr>
        <p:spPr>
          <a:xfrm>
            <a:off x="322848" y="6426562"/>
            <a:ext cx="515352" cy="224699"/>
          </a:xfrm>
          <a:prstGeom prst="rect">
            <a:avLst/>
          </a:prstGeom>
        </p:spPr>
        <p:txBody>
          <a:bodyPr vert="horz" lIns="91440" tIns="45720" rIns="91440" bIns="45720" rtlCol="0" anchor="ctr"/>
          <a:lstStyle>
            <a:lvl1pPr algn="l">
              <a:defRPr sz="800">
                <a:solidFill>
                  <a:schemeClr val="accent2"/>
                </a:solidFill>
              </a:defRPr>
            </a:lvl1pPr>
          </a:lstStyle>
          <a:p>
            <a:fld id="{8FED1F56-C974-6A47-A7B1-11C2DE7BEE2D}" type="slidenum">
              <a:rPr lang="en-US" smtClean="0"/>
              <a:pPr/>
              <a:t>‹#›</a:t>
            </a:fld>
            <a:endParaRPr lang="en-US" dirty="0"/>
          </a:p>
        </p:txBody>
      </p:sp>
      <p:pic>
        <p:nvPicPr>
          <p:cNvPr id="9" name="Graphic 8">
            <a:extLst>
              <a:ext uri="{FF2B5EF4-FFF2-40B4-BE49-F238E27FC236}">
                <a16:creationId xmlns:a16="http://schemas.microsoft.com/office/drawing/2014/main" id="{B250BC96-13C3-8D45-A778-65E30B2E2807}"/>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1353800" y="6426562"/>
            <a:ext cx="498246" cy="224699"/>
          </a:xfrm>
          <a:prstGeom prst="rect">
            <a:avLst/>
          </a:prstGeom>
        </p:spPr>
      </p:pic>
      <p:sp>
        <p:nvSpPr>
          <p:cNvPr id="10" name="Footer Placeholder 4">
            <a:extLst>
              <a:ext uri="{FF2B5EF4-FFF2-40B4-BE49-F238E27FC236}">
                <a16:creationId xmlns:a16="http://schemas.microsoft.com/office/drawing/2014/main" id="{0E592A7B-3E61-0940-A898-75DA22C3340E}"/>
              </a:ext>
            </a:extLst>
          </p:cNvPr>
          <p:cNvSpPr>
            <a:spLocks noGrp="1"/>
          </p:cNvSpPr>
          <p:nvPr>
            <p:ph type="ftr" sz="quarter" idx="3"/>
          </p:nvPr>
        </p:nvSpPr>
        <p:spPr>
          <a:xfrm>
            <a:off x="838200" y="6426562"/>
            <a:ext cx="4114800" cy="224699"/>
          </a:xfrm>
          <a:prstGeom prst="rect">
            <a:avLst/>
          </a:prstGeom>
        </p:spPr>
        <p:txBody>
          <a:bodyPr/>
          <a:lstStyle>
            <a:lvl1pPr>
              <a:defRPr lang="en-US" sz="800" kern="1200" dirty="0" err="1" smtClean="0">
                <a:solidFill>
                  <a:schemeClr val="accent2"/>
                </a:solidFill>
                <a:latin typeface="+mn-lt"/>
                <a:ea typeface="+mn-ea"/>
                <a:cs typeface="+mn-cs"/>
              </a:defRPr>
            </a:lvl1pPr>
          </a:lstStyle>
          <a:p>
            <a:r>
              <a:rPr lang="en-US" dirty="0" err="1"/>
              <a:t>CDWG.com</a:t>
            </a:r>
            <a:r>
              <a:rPr lang="en-US" dirty="0"/>
              <a:t>  |  800.808.4239</a:t>
            </a:r>
          </a:p>
        </p:txBody>
      </p:sp>
      <p:sp>
        <p:nvSpPr>
          <p:cNvPr id="11" name="Date Placeholder 3">
            <a:extLst>
              <a:ext uri="{FF2B5EF4-FFF2-40B4-BE49-F238E27FC236}">
                <a16:creationId xmlns:a16="http://schemas.microsoft.com/office/drawing/2014/main" id="{4DA9402A-E37B-EF47-987D-E58A4B8F4329}"/>
              </a:ext>
            </a:extLst>
          </p:cNvPr>
          <p:cNvSpPr>
            <a:spLocks noGrp="1"/>
          </p:cNvSpPr>
          <p:nvPr>
            <p:ph type="dt" sz="half" idx="2"/>
          </p:nvPr>
        </p:nvSpPr>
        <p:spPr>
          <a:xfrm>
            <a:off x="9624291" y="6426562"/>
            <a:ext cx="1503855" cy="224699"/>
          </a:xfrm>
          <a:prstGeom prst="rect">
            <a:avLst/>
          </a:prstGeom>
        </p:spPr>
        <p:txBody>
          <a:bodyPr vert="horz" lIns="91440" tIns="45720" rIns="91440" bIns="45720" rtlCol="0" anchor="ctr"/>
          <a:lstStyle>
            <a:lvl1pPr algn="r">
              <a:defRPr sz="800">
                <a:solidFill>
                  <a:schemeClr val="accent2"/>
                </a:solidFill>
              </a:defRPr>
            </a:lvl1pPr>
          </a:lstStyle>
          <a:p>
            <a:r>
              <a:rPr lang="en-US" dirty="0"/>
              <a:t>CD</a:t>
            </a:r>
            <a:r>
              <a:rPr lang="en-US" spc="-250" dirty="0"/>
              <a:t>W</a:t>
            </a:r>
            <a:r>
              <a:rPr lang="en-US" kern="800" spc="-250" dirty="0"/>
              <a:t>・</a:t>
            </a:r>
            <a:r>
              <a:rPr lang="en-US" dirty="0"/>
              <a:t>G | Confidential</a:t>
            </a:r>
          </a:p>
        </p:txBody>
      </p:sp>
    </p:spTree>
    <p:extLst>
      <p:ext uri="{BB962C8B-B14F-4D97-AF65-F5344CB8AC3E}">
        <p14:creationId xmlns:p14="http://schemas.microsoft.com/office/powerpoint/2010/main" val="952634503"/>
      </p:ext>
    </p:extLst>
  </p:cSld>
  <p:clrMap bg1="dk1" tx1="lt1" bg2="dk2" tx2="lt2" accent1="accent1" accent2="accent2" accent3="accent3" accent4="accent4" accent5="accent5" accent6="accent6" hlink="hlink" folHlink="folHlink"/>
  <p:sldLayoutIdLst>
    <p:sldLayoutId id="2147483649" r:id="rId1"/>
    <p:sldLayoutId id="2147483671" r:id="rId2"/>
    <p:sldLayoutId id="2147483651" r:id="rId3"/>
    <p:sldLayoutId id="2147483673" r:id="rId4"/>
    <p:sldLayoutId id="2147483650" r:id="rId5"/>
    <p:sldLayoutId id="2147483683" r:id="rId6"/>
    <p:sldLayoutId id="2147483652" r:id="rId7"/>
    <p:sldLayoutId id="2147483653" r:id="rId8"/>
    <p:sldLayoutId id="2147483654" r:id="rId9"/>
    <p:sldLayoutId id="2147483655" r:id="rId10"/>
    <p:sldLayoutId id="2147483656" r:id="rId11"/>
    <p:sldLayoutId id="2147483657" r:id="rId12"/>
  </p:sldLayoutIdLst>
  <p:hf hdr="0"/>
  <p:txStyles>
    <p:titleStyle>
      <a:lvl1pPr marL="0" indent="0" algn="l" defTabSz="914400" rtl="0" eaLnBrk="1" latinLnBrk="0" hangingPunct="1">
        <a:lnSpc>
          <a:spcPct val="100000"/>
        </a:lnSpc>
        <a:spcBef>
          <a:spcPct val="0"/>
        </a:spcBef>
        <a:buClr>
          <a:srgbClr val="CB2026"/>
        </a:buClr>
        <a:buFont typeface="Wingdings" pitchFamily="2" charset="2"/>
        <a:buNone/>
        <a:defRPr sz="2800" b="1" kern="1200" cap="all"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1"/>
        </a:buClr>
        <a:buFont typeface="Wingdings" pitchFamily="2" charset="2"/>
        <a:buChar char="§"/>
        <a:defRPr sz="1800" kern="1200">
          <a:solidFill>
            <a:schemeClr val="accent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Lucida Grande" panose="020B0600040502020204" pitchFamily="34" charset="0"/>
        <a:buChar char="-"/>
        <a:defRPr sz="1800" kern="1200">
          <a:solidFill>
            <a:schemeClr val="accent2"/>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accent2"/>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Lucida Grande" panose="020B06000405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Wingdings" pitchFamily="2" charset="2"/>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20" userDrawn="1">
          <p15:clr>
            <a:srgbClr val="F26B43"/>
          </p15:clr>
        </p15:guide>
        <p15:guide id="3" orient="horz" pos="4038" userDrawn="1">
          <p15:clr>
            <a:srgbClr val="F26B43"/>
          </p15:clr>
        </p15:guide>
        <p15:guide id="4" orient="horz" pos="772" userDrawn="1">
          <p15:clr>
            <a:srgbClr val="F26B43"/>
          </p15:clr>
        </p15:guide>
        <p15:guide id="5" orient="horz" pos="302" userDrawn="1">
          <p15:clr>
            <a:srgbClr val="F26B43"/>
          </p15:clr>
        </p15:guide>
        <p15:guide id="6" orient="horz" pos="72">
          <p15:clr>
            <a:srgbClr val="F26B43"/>
          </p15:clr>
        </p15:guide>
        <p15:guide id="7" pos="7158" userDrawn="1">
          <p15:clr>
            <a:srgbClr val="F26B43"/>
          </p15:clr>
        </p15:guide>
        <p15:guide id="8" orient="horz" pos="878" userDrawn="1">
          <p15:clr>
            <a:srgbClr val="F26B43"/>
          </p15:clr>
        </p15:guide>
        <p15:guide id="9" pos="72">
          <p15:clr>
            <a:srgbClr val="F26B43"/>
          </p15:clr>
        </p15:guide>
        <p15:guide id="10" pos="7608">
          <p15:clr>
            <a:srgbClr val="F26B43"/>
          </p15:clr>
        </p15:guide>
        <p15:guide id="11" orient="horz" pos="4248">
          <p15:clr>
            <a:srgbClr val="F26B43"/>
          </p15:clr>
        </p15:guide>
        <p15:guide id="12" orient="horz" pos="3892" userDrawn="1">
          <p15:clr>
            <a:srgbClr val="F26B43"/>
          </p15:clr>
        </p15:guide>
        <p15:guide id="13" orient="horz" pos="419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3.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23.xml"/><Relationship Id="rId6" Type="http://schemas.openxmlformats.org/officeDocument/2006/relationships/image" Target="../media/image40.png"/><Relationship Id="rId11" Type="http://schemas.openxmlformats.org/officeDocument/2006/relationships/image" Target="../media/image32.svg"/><Relationship Id="rId5" Type="http://schemas.openxmlformats.org/officeDocument/2006/relationships/image" Target="../media/image39.svg"/><Relationship Id="rId10" Type="http://schemas.openxmlformats.org/officeDocument/2006/relationships/image" Target="../media/image31.png"/><Relationship Id="rId4" Type="http://schemas.openxmlformats.org/officeDocument/2006/relationships/image" Target="../media/image38.png"/><Relationship Id="rId9" Type="http://schemas.openxmlformats.org/officeDocument/2006/relationships/image" Target="../media/image43.svg"/></Relationships>
</file>

<file path=ppt/slides/_rels/slide2.xml.rels><?xml version="1.0" encoding="UTF-8" standalone="yes"?>
<Relationships xmlns="http://schemas.openxmlformats.org/package/2006/relationships"><Relationship Id="rId3" Type="http://schemas.openxmlformats.org/officeDocument/2006/relationships/hyperlink" Target="http://www.cdwg.com/sewpv" TargetMode="External"/><Relationship Id="rId2" Type="http://schemas.openxmlformats.org/officeDocument/2006/relationships/hyperlink" Target="https://www.sewp.nasa.gov/about_us.shtml" TargetMode="External"/><Relationship Id="rId1" Type="http://schemas.openxmlformats.org/officeDocument/2006/relationships/slideLayout" Target="../slideLayouts/slideLayout23.xm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openxmlformats.org/officeDocument/2006/relationships/hyperlink" Target="https://www.sewp.nasa.gov/sewp5public/" TargetMode="External"/><Relationship Id="rId2" Type="http://schemas.openxmlformats.org/officeDocument/2006/relationships/hyperlink" Target="https://www.sewp.nasa.gov/micropurchase_wcc.shtml" TargetMode="External"/><Relationship Id="rId1" Type="http://schemas.openxmlformats.org/officeDocument/2006/relationships/slideLayout" Target="../slideLayouts/slideLayout23.xml"/><Relationship Id="rId5" Type="http://schemas.openxmlformats.org/officeDocument/2006/relationships/image" Target="../media/image25.jpg"/><Relationship Id="rId4" Type="http://schemas.openxmlformats.org/officeDocument/2006/relationships/hyperlink" Target="mailto:sewporders@sewp.nasa.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mailto:sewporders@sewp.nasa.gov" TargetMode="Externa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hyperlink" Target="https://www.sewp.nasa.gov/agencies/DOD/index.shtml" TargetMode="External"/><Relationship Id="rId7" Type="http://schemas.openxmlformats.org/officeDocument/2006/relationships/image" Target="../media/image25.jpg"/><Relationship Id="rId2" Type="http://schemas.openxmlformats.org/officeDocument/2006/relationships/hyperlink" Target="mailto:help@sewp.nasa.gov" TargetMode="External"/><Relationship Id="rId1" Type="http://schemas.openxmlformats.org/officeDocument/2006/relationships/slideLayout" Target="../slideLayouts/slideLayout23.xml"/><Relationship Id="rId6" Type="http://schemas.openxmlformats.org/officeDocument/2006/relationships/hyperlink" Target="https://www.sewp.nasa.gov/agencies/VA/index.shtml" TargetMode="External"/><Relationship Id="rId5" Type="http://schemas.openxmlformats.org/officeDocument/2006/relationships/hyperlink" Target="https://www.sewp.nasa.gov/agencies/NASA/index.shtml" TargetMode="External"/><Relationship Id="rId4" Type="http://schemas.openxmlformats.org/officeDocument/2006/relationships/hyperlink" Target="https://www.sewp.nasa.gov/agencies/DOI/index.shtm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hyperlink" Target="https://cdw-prod.adobecqms.net/content/dam/cdw/on-domain-cdw/PDF/ISO-9001_2015-Certificate.pdf?cm_mmc=Vanity-_-Federal-_-NA-_-022019" TargetMode="External"/><Relationship Id="rId7" Type="http://schemas.openxmlformats.org/officeDocument/2006/relationships/hyperlink" Target="https://cdw-prod.adobecqms.net/content/dam/cdw/on-domain-cdw/cdw-branded/about-cdw/F34_Cert_SCSMS_28K_MSSG.CDW.pdf?cm_mmc=Vanity-_-Federal-_-NA-_-022019" TargetMode="External"/><Relationship Id="rId2" Type="http://schemas.openxmlformats.org/officeDocument/2006/relationships/hyperlink" Target="https://www.nsa.gov/Resources/Everyone/csfc/Trusted-Integrators/?cm_mmc=Vanity-_-Federal-_-NA-_-022019" TargetMode="External"/><Relationship Id="rId1" Type="http://schemas.openxmlformats.org/officeDocument/2006/relationships/slideLayout" Target="../slideLayouts/slideLayout27.xml"/><Relationship Id="rId6" Type="http://schemas.openxmlformats.org/officeDocument/2006/relationships/hyperlink" Target="https://cdw-prod.adobecqms.net/content/dam/cdw/on-domain-cdw/cdw-branded/about-cdw/cdw-llc-iso-27001-certificate-2018-with-signature.pdf?cm_mmc=Vanity-_-Federal-_-NA-_-022019" TargetMode="External"/><Relationship Id="rId5" Type="http://schemas.openxmlformats.org/officeDocument/2006/relationships/hyperlink" Target="https://cdw-prod.adobecqms.net/content/dam/cdw/on-domain-cdwg/industries/federal-government/cdwg-isoiec-20243-certificate.pdf?cm_mmc=Vanity-_-Federal-_-NA-_-022019" TargetMode="External"/><Relationship Id="rId4" Type="http://schemas.openxmlformats.org/officeDocument/2006/relationships/hyperlink" Target="https://cdw-prod.adobecqms.net/content/dam/cdw/on-domain-cdw/PDF/cdw-iso-14001-certificate-2018.pdf?cm_mmc=Vanity-_-Federal-_-NA-_-022019"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2.svg"/><Relationship Id="rId2" Type="http://schemas.openxmlformats.org/officeDocument/2006/relationships/image" Target="../media/image27.emf"/><Relationship Id="rId1" Type="http://schemas.openxmlformats.org/officeDocument/2006/relationships/slideLayout" Target="../slideLayouts/slideLayout27.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image" Target="../media/image2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a:extLst>
              <a:ext uri="{FF2B5EF4-FFF2-40B4-BE49-F238E27FC236}">
                <a16:creationId xmlns:a16="http://schemas.microsoft.com/office/drawing/2014/main" id="{D7AA7A00-97A8-1849-A468-F292C6C777EE}"/>
              </a:ext>
            </a:extLst>
          </p:cNvPr>
          <p:cNvSpPr>
            <a:spLocks noGrp="1"/>
          </p:cNvSpPr>
          <p:nvPr>
            <p:ph type="subTitle" idx="4294967295"/>
          </p:nvPr>
        </p:nvSpPr>
        <p:spPr>
          <a:xfrm>
            <a:off x="842963" y="5537978"/>
            <a:ext cx="7156482" cy="329682"/>
          </a:xfrm>
        </p:spPr>
        <p:txBody>
          <a:bodyPr>
            <a:normAutofit fontScale="92500" lnSpcReduction="10000"/>
          </a:bodyPr>
          <a:lstStyle/>
          <a:p>
            <a:r>
              <a:rPr lang="en-US" dirty="0">
                <a:solidFill>
                  <a:schemeClr val="bg1"/>
                </a:solidFill>
              </a:rPr>
              <a:t>Contract Numbers NNG15SC04B &amp; NNG15SC28B</a:t>
            </a:r>
          </a:p>
          <a:p>
            <a:endParaRPr lang="en-US" dirty="0"/>
          </a:p>
        </p:txBody>
      </p:sp>
      <p:sp>
        <p:nvSpPr>
          <p:cNvPr id="16" name="Title 15">
            <a:extLst>
              <a:ext uri="{FF2B5EF4-FFF2-40B4-BE49-F238E27FC236}">
                <a16:creationId xmlns:a16="http://schemas.microsoft.com/office/drawing/2014/main" id="{07EBB37D-7B22-B448-8947-E9DB030775ED}"/>
              </a:ext>
            </a:extLst>
          </p:cNvPr>
          <p:cNvSpPr>
            <a:spLocks noGrp="1"/>
          </p:cNvSpPr>
          <p:nvPr>
            <p:ph type="title"/>
          </p:nvPr>
        </p:nvSpPr>
        <p:spPr>
          <a:xfrm>
            <a:off x="842963" y="4262795"/>
            <a:ext cx="7156482" cy="1200539"/>
          </a:xfrm>
        </p:spPr>
        <p:txBody>
          <a:bodyPr/>
          <a:lstStyle/>
          <a:p>
            <a:r>
              <a:rPr lang="en-US" dirty="0"/>
              <a:t>CDW-G SEWP Ordering Guide    </a:t>
            </a:r>
            <a:r>
              <a:rPr lang="en-US" sz="1600" dirty="0"/>
              <a:t>POP 5/1/2015 – 4/30/2026</a:t>
            </a:r>
            <a:endParaRPr lang="en-US" dirty="0"/>
          </a:p>
        </p:txBody>
      </p:sp>
    </p:spTree>
    <p:extLst>
      <p:ext uri="{BB962C8B-B14F-4D97-AF65-F5344CB8AC3E}">
        <p14:creationId xmlns:p14="http://schemas.microsoft.com/office/powerpoint/2010/main" val="3997511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AD79AA0-B144-094D-B81A-4A86B8F3FF4A}"/>
              </a:ext>
            </a:extLst>
          </p:cNvPr>
          <p:cNvSpPr>
            <a:spLocks noGrp="1"/>
          </p:cNvSpPr>
          <p:nvPr>
            <p:ph type="sldNum" sz="quarter" idx="16"/>
          </p:nvPr>
        </p:nvSpPr>
        <p:spPr>
          <a:xfrm>
            <a:off x="322848" y="6426562"/>
            <a:ext cx="515352" cy="224699"/>
          </a:xfrm>
        </p:spPr>
        <p:txBody>
          <a:bodyPr/>
          <a:lstStyle/>
          <a:p>
            <a:fld id="{8FED1F56-C974-6A47-A7B1-11C2DE7BEE2D}" type="slidenum">
              <a:rPr lang="en-US" smtClean="0"/>
              <a:pPr/>
              <a:t>10</a:t>
            </a:fld>
            <a:endParaRPr lang="en-US"/>
          </a:p>
        </p:txBody>
      </p:sp>
      <p:sp>
        <p:nvSpPr>
          <p:cNvPr id="2" name="Title 1">
            <a:extLst>
              <a:ext uri="{FF2B5EF4-FFF2-40B4-BE49-F238E27FC236}">
                <a16:creationId xmlns:a16="http://schemas.microsoft.com/office/drawing/2014/main" id="{03A0AC60-9106-4945-B215-330C3EB73450}"/>
              </a:ext>
            </a:extLst>
          </p:cNvPr>
          <p:cNvSpPr>
            <a:spLocks noGrp="1"/>
          </p:cNvSpPr>
          <p:nvPr>
            <p:ph type="title"/>
          </p:nvPr>
        </p:nvSpPr>
        <p:spPr/>
        <p:txBody>
          <a:bodyPr/>
          <a:lstStyle/>
          <a:p>
            <a:r>
              <a:rPr lang="en-US" dirty="0"/>
              <a:t>Our Business</a:t>
            </a:r>
          </a:p>
        </p:txBody>
      </p:sp>
      <p:grpSp>
        <p:nvGrpSpPr>
          <p:cNvPr id="40" name="Group 39">
            <a:extLst>
              <a:ext uri="{FF2B5EF4-FFF2-40B4-BE49-F238E27FC236}">
                <a16:creationId xmlns:a16="http://schemas.microsoft.com/office/drawing/2014/main" id="{A83A8B83-C97A-7146-B4FE-431DAECC9470}"/>
              </a:ext>
            </a:extLst>
          </p:cNvPr>
          <p:cNvGrpSpPr/>
          <p:nvPr/>
        </p:nvGrpSpPr>
        <p:grpSpPr>
          <a:xfrm>
            <a:off x="838199" y="2002420"/>
            <a:ext cx="10420315" cy="3501788"/>
            <a:chOff x="838199" y="2002420"/>
            <a:chExt cx="10420315" cy="3501788"/>
          </a:xfrm>
        </p:grpSpPr>
        <p:sp>
          <p:nvSpPr>
            <p:cNvPr id="27" name="Shape 412">
              <a:extLst>
                <a:ext uri="{FF2B5EF4-FFF2-40B4-BE49-F238E27FC236}">
                  <a16:creationId xmlns:a16="http://schemas.microsoft.com/office/drawing/2014/main" id="{C47A9405-12EB-7C44-A7A5-CA2359E34E32}"/>
                </a:ext>
              </a:extLst>
            </p:cNvPr>
            <p:cNvSpPr/>
            <p:nvPr/>
          </p:nvSpPr>
          <p:spPr>
            <a:xfrm>
              <a:off x="838199" y="2612457"/>
              <a:ext cx="3329969" cy="2891748"/>
            </a:xfrm>
            <a:prstGeom prst="rect">
              <a:avLst/>
            </a:prstGeom>
            <a:solidFill>
              <a:srgbClr val="E6EAEB"/>
            </a:solidFill>
            <a:ln w="12700">
              <a:miter lim="400000"/>
            </a:ln>
          </p:spPr>
          <p:txBody>
            <a:bodyPr lIns="45719" rIns="45719"/>
            <a:lstStyle/>
            <a:p>
              <a:pPr algn="ctr">
                <a:defRPr sz="700">
                  <a:latin typeface="Cabin"/>
                  <a:ea typeface="Cabin"/>
                  <a:cs typeface="Cabin"/>
                  <a:sym typeface="Cabin"/>
                </a:defRPr>
              </a:pPr>
              <a:endParaRPr dirty="0"/>
            </a:p>
          </p:txBody>
        </p:sp>
        <p:sp>
          <p:nvSpPr>
            <p:cNvPr id="28" name="Shape 413">
              <a:extLst>
                <a:ext uri="{FF2B5EF4-FFF2-40B4-BE49-F238E27FC236}">
                  <a16:creationId xmlns:a16="http://schemas.microsoft.com/office/drawing/2014/main" id="{CCE3E7C1-922E-D140-8D35-5B589E6B084B}"/>
                </a:ext>
              </a:extLst>
            </p:cNvPr>
            <p:cNvSpPr/>
            <p:nvPr/>
          </p:nvSpPr>
          <p:spPr>
            <a:xfrm>
              <a:off x="852436" y="3494489"/>
              <a:ext cx="3315732" cy="419177"/>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lIns="0" tIns="0" rIns="0" bIns="0" anchor="ctr"/>
            <a:lstStyle>
              <a:lvl1pPr algn="ctr">
                <a:defRPr sz="1100" b="1">
                  <a:solidFill>
                    <a:schemeClr val="accent2">
                      <a:lumOff val="21764"/>
                    </a:schemeClr>
                  </a:solidFill>
                  <a:latin typeface="Verdana"/>
                  <a:ea typeface="Verdana"/>
                  <a:cs typeface="Verdana"/>
                  <a:sym typeface="Verdana"/>
                </a:defRPr>
              </a:lvl1pPr>
            </a:lstStyle>
            <a:p>
              <a:r>
                <a:rPr lang="en-US" sz="1200" cap="all" dirty="0">
                  <a:solidFill>
                    <a:schemeClr val="tx1"/>
                  </a:solidFill>
                  <a:latin typeface="Verdana" charset="0"/>
                  <a:ea typeface="Verdana" charset="0"/>
                  <a:cs typeface="Verdana" charset="0"/>
                </a:rPr>
                <a:t>Data center</a:t>
              </a:r>
              <a:endParaRPr sz="1200" dirty="0">
                <a:solidFill>
                  <a:schemeClr val="tx1"/>
                </a:solidFill>
              </a:endParaRPr>
            </a:p>
          </p:txBody>
        </p:sp>
        <p:sp>
          <p:nvSpPr>
            <p:cNvPr id="29" name="Shape 414">
              <a:extLst>
                <a:ext uri="{FF2B5EF4-FFF2-40B4-BE49-F238E27FC236}">
                  <a16:creationId xmlns:a16="http://schemas.microsoft.com/office/drawing/2014/main" id="{B135D3FE-6ABC-CF43-B236-D22935B829FB}"/>
                </a:ext>
              </a:extLst>
            </p:cNvPr>
            <p:cNvSpPr/>
            <p:nvPr/>
          </p:nvSpPr>
          <p:spPr>
            <a:xfrm>
              <a:off x="1458410" y="3968078"/>
              <a:ext cx="2176041" cy="1378278"/>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lIns="0" tIns="0" rIns="0" bIns="0"/>
            <a:lstStyle/>
            <a:p>
              <a:pPr marL="171450" indent="-171450" defTabSz="457200">
                <a:spcBef>
                  <a:spcPts val="450"/>
                </a:spcBef>
                <a:spcAft>
                  <a:spcPts val="225"/>
                </a:spcAft>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lang="en-US" sz="1000" dirty="0">
                  <a:solidFill>
                    <a:schemeClr val="bg2"/>
                  </a:solidFill>
                  <a:latin typeface="Verdana"/>
                  <a:ea typeface="Verdana"/>
                  <a:cs typeface="Verdana"/>
                </a:rPr>
                <a:t>Cloud infrastructure</a:t>
              </a:r>
            </a:p>
            <a:p>
              <a:pPr marL="171450" indent="-171450" defTabSz="457200">
                <a:spcBef>
                  <a:spcPts val="450"/>
                </a:spcBef>
                <a:spcAft>
                  <a:spcPts val="225"/>
                </a:spcAft>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lang="en-US" sz="1000" dirty="0">
                  <a:solidFill>
                    <a:schemeClr val="bg2"/>
                  </a:solidFill>
                  <a:latin typeface="Verdana"/>
                  <a:ea typeface="Verdana"/>
                  <a:cs typeface="Verdana"/>
                </a:rPr>
                <a:t>Data Management</a:t>
              </a:r>
            </a:p>
            <a:p>
              <a:pPr marL="171450" indent="-171450" defTabSz="457200">
                <a:spcBef>
                  <a:spcPts val="450"/>
                </a:spcBef>
                <a:spcAft>
                  <a:spcPts val="225"/>
                </a:spcAft>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lang="en-US" sz="1000" dirty="0">
                  <a:solidFill>
                    <a:schemeClr val="bg2"/>
                  </a:solidFill>
                  <a:latin typeface="Verdana"/>
                  <a:ea typeface="Verdana"/>
                  <a:cs typeface="Verdana"/>
                </a:rPr>
                <a:t>Converged platforms</a:t>
              </a:r>
            </a:p>
            <a:p>
              <a:pPr marL="171450" indent="-171450" defTabSz="457200">
                <a:spcBef>
                  <a:spcPts val="450"/>
                </a:spcBef>
                <a:spcAft>
                  <a:spcPts val="225"/>
                </a:spcAft>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lang="en-US" sz="1000" dirty="0">
                  <a:solidFill>
                    <a:schemeClr val="bg2"/>
                  </a:solidFill>
                  <a:latin typeface="Verdana"/>
                  <a:ea typeface="Verdana"/>
                  <a:cs typeface="Verdana"/>
                </a:rPr>
                <a:t>Software defined infrastructure</a:t>
              </a:r>
            </a:p>
          </p:txBody>
        </p:sp>
        <p:sp>
          <p:nvSpPr>
            <p:cNvPr id="30" name="Shape 415">
              <a:extLst>
                <a:ext uri="{FF2B5EF4-FFF2-40B4-BE49-F238E27FC236}">
                  <a16:creationId xmlns:a16="http://schemas.microsoft.com/office/drawing/2014/main" id="{9F93FBC6-C2A3-524C-BB1C-41DE1A3E77AF}"/>
                </a:ext>
              </a:extLst>
            </p:cNvPr>
            <p:cNvSpPr/>
            <p:nvPr/>
          </p:nvSpPr>
          <p:spPr>
            <a:xfrm>
              <a:off x="4383372" y="2612459"/>
              <a:ext cx="3329969" cy="2891749"/>
            </a:xfrm>
            <a:prstGeom prst="rect">
              <a:avLst/>
            </a:prstGeom>
            <a:solidFill>
              <a:srgbClr val="E6EAEB"/>
            </a:solidFill>
            <a:ln w="12700">
              <a:miter lim="400000"/>
            </a:ln>
          </p:spPr>
          <p:txBody>
            <a:bodyPr lIns="45719" rIns="45719"/>
            <a:lstStyle/>
            <a:p>
              <a:pPr algn="ctr">
                <a:defRPr sz="700">
                  <a:latin typeface="Cabin"/>
                  <a:ea typeface="Cabin"/>
                  <a:cs typeface="Cabin"/>
                  <a:sym typeface="Cabin"/>
                </a:defRPr>
              </a:pPr>
              <a:endParaRPr dirty="0"/>
            </a:p>
          </p:txBody>
        </p:sp>
        <p:sp>
          <p:nvSpPr>
            <p:cNvPr id="31" name="Shape 416">
              <a:extLst>
                <a:ext uri="{FF2B5EF4-FFF2-40B4-BE49-F238E27FC236}">
                  <a16:creationId xmlns:a16="http://schemas.microsoft.com/office/drawing/2014/main" id="{8A35945D-068B-504D-8FBC-A59492DE3C4C}"/>
                </a:ext>
              </a:extLst>
            </p:cNvPr>
            <p:cNvSpPr/>
            <p:nvPr/>
          </p:nvSpPr>
          <p:spPr>
            <a:xfrm>
              <a:off x="7928545" y="2612457"/>
              <a:ext cx="3329969" cy="2891748"/>
            </a:xfrm>
            <a:prstGeom prst="rect">
              <a:avLst/>
            </a:prstGeom>
            <a:solidFill>
              <a:srgbClr val="E6EAEB"/>
            </a:solidFill>
            <a:ln w="12700">
              <a:miter lim="400000"/>
            </a:ln>
          </p:spPr>
          <p:txBody>
            <a:bodyPr lIns="45719" rIns="45719"/>
            <a:lstStyle/>
            <a:p>
              <a:pPr algn="ctr">
                <a:defRPr sz="700">
                  <a:latin typeface="Cabin"/>
                  <a:ea typeface="Cabin"/>
                  <a:cs typeface="Cabin"/>
                  <a:sym typeface="Cabin"/>
                </a:defRPr>
              </a:pPr>
              <a:endParaRPr dirty="0"/>
            </a:p>
          </p:txBody>
        </p:sp>
        <p:sp>
          <p:nvSpPr>
            <p:cNvPr id="32" name="Shape 419">
              <a:extLst>
                <a:ext uri="{FF2B5EF4-FFF2-40B4-BE49-F238E27FC236}">
                  <a16:creationId xmlns:a16="http://schemas.microsoft.com/office/drawing/2014/main" id="{5D74814F-7A7E-684E-8EBD-E468D7D86BAF}"/>
                </a:ext>
              </a:extLst>
            </p:cNvPr>
            <p:cNvSpPr/>
            <p:nvPr/>
          </p:nvSpPr>
          <p:spPr>
            <a:xfrm>
              <a:off x="4383372" y="3470987"/>
              <a:ext cx="3329969" cy="419177"/>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lIns="0" tIns="0" rIns="0" bIns="0" anchor="ctr"/>
            <a:lstStyle>
              <a:lvl1pPr algn="ctr">
                <a:defRPr sz="1100" b="1">
                  <a:solidFill>
                    <a:schemeClr val="accent2">
                      <a:lumOff val="21764"/>
                    </a:schemeClr>
                  </a:solidFill>
                  <a:latin typeface="Verdana"/>
                  <a:ea typeface="Verdana"/>
                  <a:cs typeface="Verdana"/>
                  <a:sym typeface="Verdana"/>
                </a:defRPr>
              </a:lvl1pPr>
            </a:lstStyle>
            <a:p>
              <a:r>
                <a:rPr lang="en-US" sz="1200" cap="all" dirty="0">
                  <a:solidFill>
                    <a:schemeClr val="tx1"/>
                  </a:solidFill>
                  <a:latin typeface="Verdana" charset="0"/>
                  <a:ea typeface="Verdana" charset="0"/>
                  <a:cs typeface="Verdana" charset="0"/>
                </a:rPr>
                <a:t>Workspace</a:t>
              </a:r>
            </a:p>
          </p:txBody>
        </p:sp>
        <p:sp>
          <p:nvSpPr>
            <p:cNvPr id="33" name="Shape 420">
              <a:extLst>
                <a:ext uri="{FF2B5EF4-FFF2-40B4-BE49-F238E27FC236}">
                  <a16:creationId xmlns:a16="http://schemas.microsoft.com/office/drawing/2014/main" id="{C474F1F1-A2A9-6249-8D15-1ED3EFB49AF7}"/>
                </a:ext>
              </a:extLst>
            </p:cNvPr>
            <p:cNvSpPr/>
            <p:nvPr/>
          </p:nvSpPr>
          <p:spPr>
            <a:xfrm>
              <a:off x="4832601" y="3944576"/>
              <a:ext cx="2482599" cy="1401780"/>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lIns="0" tIns="0" rIns="0" bIns="0"/>
            <a:lstStyle/>
            <a:p>
              <a:pPr marL="171450" lvl="5" indent="-171450" defTabSz="457200">
                <a:spcBef>
                  <a:spcPts val="450"/>
                </a:spcBef>
                <a:spcAft>
                  <a:spcPts val="225"/>
                </a:spcAft>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lang="en-US" sz="1000" dirty="0">
                  <a:solidFill>
                    <a:schemeClr val="bg2"/>
                  </a:solidFill>
                  <a:latin typeface="Verdana"/>
                  <a:ea typeface="Verdana"/>
                  <a:cs typeface="Verdana"/>
                </a:rPr>
                <a:t>Desktop and Application deployment and management</a:t>
              </a:r>
            </a:p>
            <a:p>
              <a:pPr marL="171450" lvl="2" indent="-171450" defTabSz="457200">
                <a:spcBef>
                  <a:spcPts val="450"/>
                </a:spcBef>
                <a:spcAft>
                  <a:spcPts val="225"/>
                </a:spcAft>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lang="en-US" sz="1000" dirty="0">
                  <a:solidFill>
                    <a:schemeClr val="bg2"/>
                  </a:solidFill>
                  <a:latin typeface="Verdana"/>
                  <a:ea typeface="Verdana"/>
                  <a:cs typeface="Verdana"/>
                </a:rPr>
                <a:t>Application delivery</a:t>
              </a:r>
            </a:p>
            <a:p>
              <a:pPr marL="171450" lvl="2" indent="-171450" defTabSz="457200">
                <a:spcBef>
                  <a:spcPts val="450"/>
                </a:spcBef>
                <a:spcAft>
                  <a:spcPts val="225"/>
                </a:spcAft>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lang="en-US" sz="1000" dirty="0">
                  <a:solidFill>
                    <a:schemeClr val="bg2"/>
                  </a:solidFill>
                  <a:latin typeface="Verdana"/>
                  <a:ea typeface="Verdana"/>
                  <a:cs typeface="Verdana"/>
                </a:rPr>
                <a:t>Collaboration platforms</a:t>
              </a:r>
            </a:p>
            <a:p>
              <a:pPr marL="171450" lvl="2" indent="-171450" defTabSz="457200">
                <a:spcBef>
                  <a:spcPts val="450"/>
                </a:spcBef>
                <a:spcAft>
                  <a:spcPts val="225"/>
                </a:spcAft>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lang="en-US" sz="1000" dirty="0">
                  <a:solidFill>
                    <a:schemeClr val="bg2"/>
                  </a:solidFill>
                  <a:latin typeface="Verdana"/>
                  <a:ea typeface="Verdana"/>
                  <a:cs typeface="Verdana"/>
                </a:rPr>
                <a:t>Cloud desktop</a:t>
              </a:r>
            </a:p>
          </p:txBody>
        </p:sp>
        <p:sp>
          <p:nvSpPr>
            <p:cNvPr id="34" name="Shape 424">
              <a:extLst>
                <a:ext uri="{FF2B5EF4-FFF2-40B4-BE49-F238E27FC236}">
                  <a16:creationId xmlns:a16="http://schemas.microsoft.com/office/drawing/2014/main" id="{7E538525-7EF6-D642-97D1-42CFA5A73CA5}"/>
                </a:ext>
              </a:extLst>
            </p:cNvPr>
            <p:cNvSpPr/>
            <p:nvPr/>
          </p:nvSpPr>
          <p:spPr>
            <a:xfrm>
              <a:off x="7928545" y="3470987"/>
              <a:ext cx="3329969" cy="419177"/>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lIns="0" tIns="0" rIns="0" bIns="0" anchor="ctr"/>
            <a:lstStyle>
              <a:lvl1pPr algn="ctr">
                <a:defRPr sz="1100" b="1">
                  <a:solidFill>
                    <a:schemeClr val="accent2">
                      <a:lumOff val="21764"/>
                    </a:schemeClr>
                  </a:solidFill>
                  <a:latin typeface="Verdana"/>
                  <a:ea typeface="Verdana"/>
                  <a:cs typeface="Verdana"/>
                  <a:sym typeface="Verdana"/>
                </a:defRPr>
              </a:lvl1pPr>
            </a:lstStyle>
            <a:p>
              <a:r>
                <a:rPr lang="en-US" sz="1200" cap="all" dirty="0">
                  <a:solidFill>
                    <a:schemeClr val="tx1"/>
                  </a:solidFill>
                  <a:latin typeface="Verdana" charset="0"/>
                  <a:ea typeface="Verdana" charset="0"/>
                  <a:cs typeface="Verdana" charset="0"/>
                </a:rPr>
                <a:t>networking</a:t>
              </a:r>
              <a:endParaRPr sz="1200" dirty="0">
                <a:solidFill>
                  <a:schemeClr val="tx1"/>
                </a:solidFill>
              </a:endParaRPr>
            </a:p>
          </p:txBody>
        </p:sp>
        <p:sp>
          <p:nvSpPr>
            <p:cNvPr id="35" name="Shape 425">
              <a:extLst>
                <a:ext uri="{FF2B5EF4-FFF2-40B4-BE49-F238E27FC236}">
                  <a16:creationId xmlns:a16="http://schemas.microsoft.com/office/drawing/2014/main" id="{92960E65-BA82-6D4D-9A8D-E4C55DD49027}"/>
                </a:ext>
              </a:extLst>
            </p:cNvPr>
            <p:cNvSpPr/>
            <p:nvPr/>
          </p:nvSpPr>
          <p:spPr>
            <a:xfrm>
              <a:off x="8592978" y="3936711"/>
              <a:ext cx="2346403" cy="1236896"/>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lIns="0" tIns="0" rIns="0" bIns="0"/>
            <a:lstStyle/>
            <a:p>
              <a:pPr marL="171450" lvl="2" indent="-171450" defTabSz="457200">
                <a:spcBef>
                  <a:spcPts val="450"/>
                </a:spcBef>
                <a:spcAft>
                  <a:spcPts val="225"/>
                </a:spcAft>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lang="en-US" sz="1000" dirty="0">
                  <a:solidFill>
                    <a:schemeClr val="bg2"/>
                  </a:solidFill>
                  <a:latin typeface="Verdana"/>
                  <a:ea typeface="Verdana"/>
                  <a:cs typeface="Verdana"/>
                </a:rPr>
                <a:t>Enterprise networking</a:t>
              </a:r>
            </a:p>
            <a:p>
              <a:pPr marL="171450" lvl="2" indent="-171450" defTabSz="457200">
                <a:spcBef>
                  <a:spcPts val="450"/>
                </a:spcBef>
                <a:spcAft>
                  <a:spcPts val="225"/>
                </a:spcAft>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lang="en-US" sz="1000" dirty="0">
                  <a:solidFill>
                    <a:schemeClr val="bg2"/>
                  </a:solidFill>
                  <a:latin typeface="Verdana"/>
                  <a:ea typeface="Verdana"/>
                  <a:cs typeface="Verdana"/>
                </a:rPr>
                <a:t>Campus and branch</a:t>
              </a:r>
            </a:p>
            <a:p>
              <a:pPr marL="171450" lvl="2" indent="-171450" defTabSz="457200">
                <a:spcBef>
                  <a:spcPts val="450"/>
                </a:spcBef>
                <a:spcAft>
                  <a:spcPts val="225"/>
                </a:spcAft>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lang="en-US" sz="1000" dirty="0">
                  <a:solidFill>
                    <a:schemeClr val="bg2"/>
                  </a:solidFill>
                  <a:latin typeface="Verdana"/>
                  <a:ea typeface="Verdana"/>
                  <a:cs typeface="Verdana"/>
                </a:rPr>
                <a:t>Cloud in sight connectivity</a:t>
              </a:r>
            </a:p>
            <a:p>
              <a:pPr marL="171450" lvl="2" indent="-171450" defTabSz="457200">
                <a:spcBef>
                  <a:spcPts val="450"/>
                </a:spcBef>
                <a:spcAft>
                  <a:spcPts val="225"/>
                </a:spcAft>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lang="en-US" sz="1000" dirty="0">
                  <a:solidFill>
                    <a:schemeClr val="bg2"/>
                  </a:solidFill>
                  <a:latin typeface="Verdana"/>
                  <a:ea typeface="Verdana"/>
                  <a:cs typeface="Verdana"/>
                </a:rPr>
                <a:t>Voice/ video services</a:t>
              </a:r>
            </a:p>
            <a:p>
              <a:pPr marL="171450" lvl="2" indent="-171450" defTabSz="457200">
                <a:spcBef>
                  <a:spcPts val="450"/>
                </a:spcBef>
                <a:spcAft>
                  <a:spcPts val="225"/>
                </a:spcAft>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lang="en-US" sz="1000" dirty="0">
                  <a:solidFill>
                    <a:schemeClr val="bg2"/>
                  </a:solidFill>
                  <a:latin typeface="Verdana"/>
                  <a:ea typeface="Verdana"/>
                  <a:cs typeface="Verdana"/>
                </a:rPr>
                <a:t>Software defined networking</a:t>
              </a:r>
            </a:p>
          </p:txBody>
        </p:sp>
        <p:pic>
          <p:nvPicPr>
            <p:cNvPr id="36" name="Picture 35">
              <a:extLst>
                <a:ext uri="{FF2B5EF4-FFF2-40B4-BE49-F238E27FC236}">
                  <a16:creationId xmlns:a16="http://schemas.microsoft.com/office/drawing/2014/main" id="{AC302601-0F1A-B742-8690-FE5A5F5C2641}"/>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1864183" y="2002420"/>
              <a:ext cx="1277999" cy="1274337"/>
            </a:xfrm>
            <a:prstGeom prst="ellipse">
              <a:avLst/>
            </a:prstGeom>
          </p:spPr>
        </p:pic>
        <p:pic>
          <p:nvPicPr>
            <p:cNvPr id="37" name="Picture 36">
              <a:extLst>
                <a:ext uri="{FF2B5EF4-FFF2-40B4-BE49-F238E27FC236}">
                  <a16:creationId xmlns:a16="http://schemas.microsoft.com/office/drawing/2014/main" id="{150A01CA-8E33-C94F-9BCA-2FDD2BF8BA54}"/>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5413718" y="2014535"/>
              <a:ext cx="1261866" cy="1258251"/>
            </a:xfrm>
            <a:prstGeom prst="ellipse">
              <a:avLst/>
            </a:prstGeom>
          </p:spPr>
        </p:pic>
        <p:pic>
          <p:nvPicPr>
            <p:cNvPr id="38" name="Picture 37">
              <a:extLst>
                <a:ext uri="{FF2B5EF4-FFF2-40B4-BE49-F238E27FC236}">
                  <a16:creationId xmlns:a16="http://schemas.microsoft.com/office/drawing/2014/main" id="{6D0187E5-16A3-B54F-8E74-39B236917675}"/>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8949376" y="2004500"/>
              <a:ext cx="1271931" cy="1268286"/>
            </a:xfrm>
            <a:prstGeom prst="ellipse">
              <a:avLst/>
            </a:prstGeom>
          </p:spPr>
        </p:pic>
      </p:grpSp>
      <p:pic>
        <p:nvPicPr>
          <p:cNvPr id="23" name="Picture Placeholder 22">
            <a:extLst>
              <a:ext uri="{FF2B5EF4-FFF2-40B4-BE49-F238E27FC236}">
                <a16:creationId xmlns:a16="http://schemas.microsoft.com/office/drawing/2014/main" id="{12AE20A7-F0B6-2E4D-BE0A-3FC2FC76DF1A}"/>
              </a:ext>
            </a:extLst>
          </p:cNvPr>
          <p:cNvPicPr>
            <a:picLocks noGrp="1" noChangeAspect="1"/>
          </p:cNvPicPr>
          <p:nvPr>
            <p:ph type="pic" sz="quarter" idx="13"/>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2105" b="2105"/>
          <a:stretch>
            <a:fillRect/>
          </a:stretch>
        </p:blipFill>
        <p:spPr>
          <a:prstGeom prst="rect">
            <a:avLst/>
          </a:prstGeom>
        </p:spPr>
      </p:pic>
      <p:sp>
        <p:nvSpPr>
          <p:cNvPr id="39" name="Footer Placeholder 4">
            <a:extLst>
              <a:ext uri="{FF2B5EF4-FFF2-40B4-BE49-F238E27FC236}">
                <a16:creationId xmlns:a16="http://schemas.microsoft.com/office/drawing/2014/main" id="{B126FFD2-FA6E-BB48-A291-8FC2ECE08F04}"/>
              </a:ext>
            </a:extLst>
          </p:cNvPr>
          <p:cNvSpPr txBox="1">
            <a:spLocks/>
          </p:cNvSpPr>
          <p:nvPr/>
        </p:nvSpPr>
        <p:spPr>
          <a:xfrm>
            <a:off x="838200" y="6426562"/>
            <a:ext cx="4114800" cy="224699"/>
          </a:xfrm>
          <a:prstGeom prst="rect">
            <a:avLst/>
          </a:prstGeom>
        </p:spPr>
        <p:txBody>
          <a:bodyPr/>
          <a:lstStyle>
            <a:defPPr>
              <a:defRPr lang="en-US"/>
            </a:defPPr>
            <a:lvl1pPr marL="0" algn="l" defTabSz="914400" rtl="0" eaLnBrk="1" latinLnBrk="0" hangingPunct="1">
              <a:defRPr lang="en-US" sz="800" kern="1200" dirty="0" err="1" smtClean="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CDWG.com  |  800.808.4239</a:t>
            </a:r>
          </a:p>
        </p:txBody>
      </p:sp>
      <p:sp>
        <p:nvSpPr>
          <p:cNvPr id="41" name="Date Placeholder 3">
            <a:extLst>
              <a:ext uri="{FF2B5EF4-FFF2-40B4-BE49-F238E27FC236}">
                <a16:creationId xmlns:a16="http://schemas.microsoft.com/office/drawing/2014/main" id="{AA1B068A-392D-2B49-B9A3-BCF3CD3F4794}"/>
              </a:ext>
            </a:extLst>
          </p:cNvPr>
          <p:cNvSpPr txBox="1">
            <a:spLocks/>
          </p:cNvSpPr>
          <p:nvPr/>
        </p:nvSpPr>
        <p:spPr>
          <a:xfrm>
            <a:off x="9624291" y="6426562"/>
            <a:ext cx="1503855" cy="224699"/>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CD</a:t>
            </a:r>
            <a:r>
              <a:rPr lang="en-US" spc="-250"/>
              <a:t>W</a:t>
            </a:r>
            <a:r>
              <a:rPr lang="en-US" kern="800" spc="-250"/>
              <a:t>・</a:t>
            </a:r>
            <a:r>
              <a:rPr lang="en-US"/>
              <a:t>G | Confidential</a:t>
            </a:r>
            <a:endParaRPr lang="en-US" dirty="0"/>
          </a:p>
        </p:txBody>
      </p:sp>
    </p:spTree>
    <p:extLst>
      <p:ext uri="{BB962C8B-B14F-4D97-AF65-F5344CB8AC3E}">
        <p14:creationId xmlns:p14="http://schemas.microsoft.com/office/powerpoint/2010/main" val="784728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CD823BF-4855-E149-A943-4FA1A03FA99A}"/>
              </a:ext>
            </a:extLst>
          </p:cNvPr>
          <p:cNvSpPr>
            <a:spLocks noGrp="1"/>
          </p:cNvSpPr>
          <p:nvPr>
            <p:ph type="sldNum" sz="quarter" idx="16"/>
          </p:nvPr>
        </p:nvSpPr>
        <p:spPr>
          <a:xfrm>
            <a:off x="322848" y="6426562"/>
            <a:ext cx="515352" cy="224699"/>
          </a:xfrm>
        </p:spPr>
        <p:txBody>
          <a:bodyPr/>
          <a:lstStyle/>
          <a:p>
            <a:fld id="{8FED1F56-C974-6A47-A7B1-11C2DE7BEE2D}" type="slidenum">
              <a:rPr lang="en-US" smtClean="0"/>
              <a:pPr/>
              <a:t>11</a:t>
            </a:fld>
            <a:endParaRPr lang="en-US"/>
          </a:p>
        </p:txBody>
      </p:sp>
      <p:sp>
        <p:nvSpPr>
          <p:cNvPr id="2" name="Title 1">
            <a:extLst>
              <a:ext uri="{FF2B5EF4-FFF2-40B4-BE49-F238E27FC236}">
                <a16:creationId xmlns:a16="http://schemas.microsoft.com/office/drawing/2014/main" id="{17D51777-F5EA-4240-A275-51184239202E}"/>
              </a:ext>
            </a:extLst>
          </p:cNvPr>
          <p:cNvSpPr>
            <a:spLocks noGrp="1"/>
          </p:cNvSpPr>
          <p:nvPr>
            <p:ph type="title"/>
          </p:nvPr>
        </p:nvSpPr>
        <p:spPr/>
        <p:txBody>
          <a:bodyPr/>
          <a:lstStyle/>
          <a:p>
            <a:r>
              <a:rPr lang="en-US" dirty="0"/>
              <a:t>How We Work</a:t>
            </a:r>
          </a:p>
        </p:txBody>
      </p:sp>
      <p:sp>
        <p:nvSpPr>
          <p:cNvPr id="17" name="TextBox 16">
            <a:extLst>
              <a:ext uri="{FF2B5EF4-FFF2-40B4-BE49-F238E27FC236}">
                <a16:creationId xmlns:a16="http://schemas.microsoft.com/office/drawing/2014/main" id="{65880C35-0B7F-6849-AC02-56DD758F5FCC}"/>
              </a:ext>
            </a:extLst>
          </p:cNvPr>
          <p:cNvSpPr txBox="1"/>
          <p:nvPr/>
        </p:nvSpPr>
        <p:spPr>
          <a:xfrm>
            <a:off x="2388507" y="1812726"/>
            <a:ext cx="3482334" cy="1473355"/>
          </a:xfrm>
          <a:prstGeom prst="rect">
            <a:avLst/>
          </a:prstGeom>
          <a:noFill/>
        </p:spPr>
        <p:txBody>
          <a:bodyPr wrap="square" lIns="91317" tIns="45658" rIns="91317" bIns="45658">
            <a:spAutoFit/>
          </a:bodyPr>
          <a:lstStyle/>
          <a:p>
            <a:pPr marL="114160" indent="-114160" defTabSz="685800">
              <a:spcBef>
                <a:spcPts val="300"/>
              </a:spcBef>
              <a:defRPr/>
            </a:pPr>
            <a:r>
              <a:rPr lang="en-US" sz="1500" b="1" dirty="0">
                <a:latin typeface="Verdana"/>
                <a:cs typeface="Verdana"/>
              </a:rPr>
              <a:t>Assess</a:t>
            </a:r>
          </a:p>
          <a:p>
            <a:pPr marL="114160" indent="-114160" defTabSz="685800">
              <a:spcBef>
                <a:spcPts val="300"/>
              </a:spcBef>
              <a:defRPr/>
            </a:pPr>
            <a:r>
              <a:rPr lang="en-US" sz="1100" b="1" dirty="0">
                <a:solidFill>
                  <a:srgbClr val="4D4D4F"/>
                </a:solidFill>
                <a:latin typeface="Verdana"/>
                <a:cs typeface="Verdana"/>
              </a:rPr>
              <a:t>Services include:</a:t>
            </a:r>
          </a:p>
          <a:p>
            <a:pPr marL="171450" indent="-171450" defTabSz="685800">
              <a:spcBef>
                <a:spcPts val="300"/>
              </a:spcBef>
              <a:buClr>
                <a:srgbClr val="D02239"/>
              </a:buClr>
              <a:buFont typeface="Wingdings" pitchFamily="2" charset="2"/>
              <a:buChar char="§"/>
            </a:pPr>
            <a:r>
              <a:rPr lang="en-US" sz="1000" dirty="0">
                <a:solidFill>
                  <a:srgbClr val="4D4D4F"/>
                </a:solidFill>
                <a:latin typeface="Verdana"/>
                <a:cs typeface="Verdana"/>
              </a:rPr>
              <a:t>IT Strategy Reviews</a:t>
            </a:r>
          </a:p>
          <a:p>
            <a:pPr marL="171450" indent="-171450" defTabSz="685800">
              <a:spcBef>
                <a:spcPts val="300"/>
              </a:spcBef>
              <a:buClr>
                <a:srgbClr val="D02239"/>
              </a:buClr>
              <a:buFont typeface="Wingdings" pitchFamily="2" charset="2"/>
              <a:buChar char="§"/>
            </a:pPr>
            <a:r>
              <a:rPr lang="en-US" sz="1000" dirty="0">
                <a:solidFill>
                  <a:srgbClr val="4D4D4F"/>
                </a:solidFill>
                <a:latin typeface="Verdana"/>
                <a:cs typeface="Verdana"/>
              </a:rPr>
              <a:t>Assessments and System </a:t>
            </a:r>
            <a:br>
              <a:rPr lang="en-US" sz="1000" dirty="0">
                <a:solidFill>
                  <a:srgbClr val="4D4D4F"/>
                </a:solidFill>
                <a:latin typeface="Verdana"/>
                <a:cs typeface="Verdana"/>
              </a:rPr>
            </a:br>
            <a:r>
              <a:rPr lang="en-US" sz="1000" dirty="0">
                <a:solidFill>
                  <a:srgbClr val="4D4D4F"/>
                </a:solidFill>
                <a:latin typeface="Verdana"/>
                <a:cs typeface="Verdana"/>
              </a:rPr>
              <a:t>Health Checks</a:t>
            </a:r>
          </a:p>
          <a:p>
            <a:pPr marL="171450" indent="-171450" defTabSz="685800">
              <a:spcBef>
                <a:spcPts val="300"/>
              </a:spcBef>
              <a:buClr>
                <a:srgbClr val="D02239"/>
              </a:buClr>
              <a:buFont typeface="Wingdings" pitchFamily="2" charset="2"/>
              <a:buChar char="§"/>
            </a:pPr>
            <a:r>
              <a:rPr lang="en-US" sz="1000" dirty="0">
                <a:solidFill>
                  <a:srgbClr val="4D4D4F"/>
                </a:solidFill>
                <a:latin typeface="Verdana"/>
                <a:cs typeface="Verdana"/>
              </a:rPr>
              <a:t>Vendor Comparisons</a:t>
            </a:r>
          </a:p>
          <a:p>
            <a:pPr marL="114160" indent="-114160" defTabSz="685800">
              <a:spcBef>
                <a:spcPts val="300"/>
              </a:spcBef>
              <a:defRPr/>
            </a:pPr>
            <a:endParaRPr lang="en-US" sz="1125" dirty="0">
              <a:solidFill>
                <a:srgbClr val="5E5E5E"/>
              </a:solidFill>
              <a:latin typeface="Verdana"/>
              <a:cs typeface="Verdana"/>
            </a:endParaRPr>
          </a:p>
        </p:txBody>
      </p:sp>
      <p:sp>
        <p:nvSpPr>
          <p:cNvPr id="18" name="TextBox 17">
            <a:extLst>
              <a:ext uri="{FF2B5EF4-FFF2-40B4-BE49-F238E27FC236}">
                <a16:creationId xmlns:a16="http://schemas.microsoft.com/office/drawing/2014/main" id="{492A9575-196D-3347-803C-3B16215239AE}"/>
              </a:ext>
            </a:extLst>
          </p:cNvPr>
          <p:cNvSpPr txBox="1"/>
          <p:nvPr/>
        </p:nvSpPr>
        <p:spPr>
          <a:xfrm>
            <a:off x="2388509" y="3683789"/>
            <a:ext cx="3348916" cy="1608007"/>
          </a:xfrm>
          <a:prstGeom prst="rect">
            <a:avLst/>
          </a:prstGeom>
          <a:noFill/>
        </p:spPr>
        <p:txBody>
          <a:bodyPr wrap="square" lIns="91317" tIns="45658" rIns="91317" bIns="45658">
            <a:spAutoFit/>
          </a:bodyPr>
          <a:lstStyle/>
          <a:p>
            <a:pPr marL="114160" indent="-114160" defTabSz="685800">
              <a:spcBef>
                <a:spcPts val="300"/>
              </a:spcBef>
              <a:defRPr/>
            </a:pPr>
            <a:r>
              <a:rPr lang="en-US" sz="1500" b="1" dirty="0">
                <a:latin typeface="Verdana"/>
                <a:cs typeface="Verdana"/>
              </a:rPr>
              <a:t>Manage</a:t>
            </a:r>
          </a:p>
          <a:p>
            <a:pPr marL="114160" indent="-114160" defTabSz="685800">
              <a:spcBef>
                <a:spcPts val="300"/>
              </a:spcBef>
              <a:defRPr/>
            </a:pPr>
            <a:r>
              <a:rPr lang="en-US" sz="1100" b="1" dirty="0">
                <a:solidFill>
                  <a:srgbClr val="4D4D4F"/>
                </a:solidFill>
                <a:latin typeface="Verdana"/>
                <a:cs typeface="Verdana"/>
              </a:rPr>
              <a:t>Services include:</a:t>
            </a:r>
          </a:p>
          <a:p>
            <a:pPr marL="171450" indent="-171450" defTabSz="685800">
              <a:spcBef>
                <a:spcPts val="300"/>
              </a:spcBef>
              <a:buClr>
                <a:srgbClr val="D02239"/>
              </a:buClr>
              <a:buFont typeface="Wingdings" pitchFamily="2" charset="2"/>
              <a:buChar char="§"/>
            </a:pPr>
            <a:r>
              <a:rPr lang="en-US" sz="1000" dirty="0">
                <a:solidFill>
                  <a:srgbClr val="4D4D4F"/>
                </a:solidFill>
                <a:latin typeface="Verdana"/>
                <a:cs typeface="Verdana"/>
              </a:rPr>
              <a:t>Warranty and Maintenance Agreements/Services</a:t>
            </a:r>
          </a:p>
          <a:p>
            <a:pPr marL="171450" indent="-171450" defTabSz="685800">
              <a:spcBef>
                <a:spcPts val="300"/>
              </a:spcBef>
              <a:buClr>
                <a:srgbClr val="D02239"/>
              </a:buClr>
              <a:buFont typeface="Wingdings" pitchFamily="2" charset="2"/>
              <a:buChar char="§"/>
            </a:pPr>
            <a:r>
              <a:rPr lang="en-US" sz="1000" dirty="0">
                <a:solidFill>
                  <a:srgbClr val="4D4D4F"/>
                </a:solidFill>
                <a:latin typeface="Verdana"/>
                <a:cs typeface="Verdana"/>
              </a:rPr>
              <a:t>Managed Services (For On-Prem, Private Cloud, and Public Cloud Infrastructure</a:t>
            </a:r>
          </a:p>
          <a:p>
            <a:pPr marL="171450" indent="-171450" defTabSz="685800">
              <a:spcBef>
                <a:spcPts val="300"/>
              </a:spcBef>
              <a:buClr>
                <a:srgbClr val="D02239"/>
              </a:buClr>
              <a:buFont typeface="Wingdings" pitchFamily="2" charset="2"/>
              <a:buChar char="§"/>
            </a:pPr>
            <a:r>
              <a:rPr lang="en-US" sz="1000" dirty="0">
                <a:solidFill>
                  <a:srgbClr val="4D4D4F"/>
                </a:solidFill>
                <a:latin typeface="Verdana"/>
                <a:cs typeface="Verdana"/>
              </a:rPr>
              <a:t>Help Desk</a:t>
            </a:r>
          </a:p>
          <a:p>
            <a:pPr marL="171450" indent="-171450" defTabSz="685800">
              <a:spcBef>
                <a:spcPts val="300"/>
              </a:spcBef>
              <a:buClr>
                <a:srgbClr val="D02239"/>
              </a:buClr>
              <a:buFont typeface="Wingdings" pitchFamily="2" charset="2"/>
              <a:buChar char="§"/>
            </a:pPr>
            <a:r>
              <a:rPr lang="en-US" sz="1000" dirty="0">
                <a:solidFill>
                  <a:srgbClr val="4D4D4F"/>
                </a:solidFill>
                <a:latin typeface="Verdana"/>
                <a:cs typeface="Verdana"/>
              </a:rPr>
              <a:t>Centralized Billing  </a:t>
            </a:r>
          </a:p>
        </p:txBody>
      </p:sp>
      <p:sp>
        <p:nvSpPr>
          <p:cNvPr id="19" name="TextBox 18">
            <a:extLst>
              <a:ext uri="{FF2B5EF4-FFF2-40B4-BE49-F238E27FC236}">
                <a16:creationId xmlns:a16="http://schemas.microsoft.com/office/drawing/2014/main" id="{CA5F8B68-49ED-6340-8D8D-430649746114}"/>
              </a:ext>
            </a:extLst>
          </p:cNvPr>
          <p:cNvSpPr txBox="1"/>
          <p:nvPr/>
        </p:nvSpPr>
        <p:spPr>
          <a:xfrm>
            <a:off x="7136422" y="1805565"/>
            <a:ext cx="3407405" cy="1646479"/>
          </a:xfrm>
          <a:prstGeom prst="rect">
            <a:avLst/>
          </a:prstGeom>
          <a:noFill/>
        </p:spPr>
        <p:txBody>
          <a:bodyPr wrap="square" lIns="91317" tIns="45658" rIns="91317" bIns="45658">
            <a:spAutoFit/>
          </a:bodyPr>
          <a:lstStyle/>
          <a:p>
            <a:pPr marL="114160" indent="-114160" defTabSz="685800">
              <a:spcBef>
                <a:spcPts val="300"/>
              </a:spcBef>
              <a:defRPr/>
            </a:pPr>
            <a:r>
              <a:rPr lang="en-US" sz="1500" b="1" dirty="0">
                <a:latin typeface="Verdana"/>
                <a:cs typeface="Verdana"/>
              </a:rPr>
              <a:t>Design</a:t>
            </a:r>
          </a:p>
          <a:p>
            <a:pPr marL="114160" indent="-114160" defTabSz="685800">
              <a:spcBef>
                <a:spcPts val="300"/>
              </a:spcBef>
              <a:defRPr/>
            </a:pPr>
            <a:r>
              <a:rPr lang="en-US" sz="1100" b="1" dirty="0">
                <a:solidFill>
                  <a:srgbClr val="4D4D4F"/>
                </a:solidFill>
                <a:latin typeface="Verdana"/>
                <a:cs typeface="Verdana"/>
              </a:rPr>
              <a:t>Services include:</a:t>
            </a:r>
          </a:p>
          <a:p>
            <a:pPr marL="171450" indent="-171450" defTabSz="685800">
              <a:spcBef>
                <a:spcPts val="300"/>
              </a:spcBef>
              <a:buClr>
                <a:srgbClr val="D02239"/>
              </a:buClr>
              <a:buFont typeface="Wingdings" pitchFamily="2" charset="2"/>
              <a:buChar char="§"/>
            </a:pPr>
            <a:r>
              <a:rPr lang="en-US" sz="1000" dirty="0">
                <a:solidFill>
                  <a:srgbClr val="4D4D4F"/>
                </a:solidFill>
                <a:latin typeface="Verdana"/>
                <a:cs typeface="Verdana"/>
              </a:rPr>
              <a:t>IT Strategy Development</a:t>
            </a:r>
          </a:p>
          <a:p>
            <a:pPr marL="171450" indent="-171450" defTabSz="685800">
              <a:spcBef>
                <a:spcPts val="300"/>
              </a:spcBef>
              <a:buClr>
                <a:srgbClr val="D02239"/>
              </a:buClr>
              <a:buFont typeface="Wingdings" pitchFamily="2" charset="2"/>
              <a:buChar char="§"/>
            </a:pPr>
            <a:r>
              <a:rPr lang="en-US" sz="1000" dirty="0">
                <a:solidFill>
                  <a:srgbClr val="4D4D4F"/>
                </a:solidFill>
                <a:latin typeface="Verdana"/>
                <a:cs typeface="Verdana"/>
              </a:rPr>
              <a:t>Envisioning Sessions (“Art of the Possible”)</a:t>
            </a:r>
          </a:p>
          <a:p>
            <a:pPr marL="171450" indent="-171450" defTabSz="685800">
              <a:spcBef>
                <a:spcPts val="300"/>
              </a:spcBef>
              <a:buClr>
                <a:srgbClr val="D02239"/>
              </a:buClr>
              <a:buFont typeface="Wingdings" pitchFamily="2" charset="2"/>
              <a:buChar char="§"/>
            </a:pPr>
            <a:r>
              <a:rPr lang="en-US" sz="1000" dirty="0">
                <a:solidFill>
                  <a:srgbClr val="4D4D4F"/>
                </a:solidFill>
                <a:latin typeface="Verdana"/>
                <a:cs typeface="Verdana"/>
              </a:rPr>
              <a:t>System/Architectural Design</a:t>
            </a:r>
          </a:p>
          <a:p>
            <a:pPr marL="171450" indent="-171450" defTabSz="685800">
              <a:spcBef>
                <a:spcPts val="300"/>
              </a:spcBef>
              <a:buClr>
                <a:srgbClr val="D02239"/>
              </a:buClr>
              <a:buFont typeface="Wingdings" pitchFamily="2" charset="2"/>
              <a:buChar char="§"/>
            </a:pPr>
            <a:r>
              <a:rPr lang="en-US" sz="1000" dirty="0">
                <a:solidFill>
                  <a:srgbClr val="4D4D4F"/>
                </a:solidFill>
                <a:latin typeface="Verdana"/>
                <a:cs typeface="Verdana"/>
              </a:rPr>
              <a:t>Deployment Planning</a:t>
            </a:r>
          </a:p>
          <a:p>
            <a:pPr marL="171450" indent="-171450" defTabSz="685800">
              <a:spcBef>
                <a:spcPts val="300"/>
              </a:spcBef>
              <a:buClr>
                <a:srgbClr val="D02239"/>
              </a:buClr>
              <a:buFont typeface="Wingdings" pitchFamily="2" charset="2"/>
              <a:buChar char="§"/>
            </a:pPr>
            <a:r>
              <a:rPr lang="en-US" sz="1000" dirty="0">
                <a:solidFill>
                  <a:srgbClr val="4D4D4F"/>
                </a:solidFill>
                <a:latin typeface="Verdana"/>
                <a:cs typeface="Verdana"/>
              </a:rPr>
              <a:t>Proof of Concepts (leveraging demo labs or customer infrastructure)</a:t>
            </a:r>
            <a:endParaRPr lang="en-US" sz="900" dirty="0">
              <a:solidFill>
                <a:srgbClr val="4D4D4F"/>
              </a:solidFill>
              <a:latin typeface="Verdana"/>
              <a:cs typeface="Verdana"/>
            </a:endParaRPr>
          </a:p>
        </p:txBody>
      </p:sp>
      <p:sp>
        <p:nvSpPr>
          <p:cNvPr id="20" name="TextBox 19">
            <a:extLst>
              <a:ext uri="{FF2B5EF4-FFF2-40B4-BE49-F238E27FC236}">
                <a16:creationId xmlns:a16="http://schemas.microsoft.com/office/drawing/2014/main" id="{34D76D58-5C59-FE46-BF70-6869A069F408}"/>
              </a:ext>
            </a:extLst>
          </p:cNvPr>
          <p:cNvSpPr txBox="1"/>
          <p:nvPr/>
        </p:nvSpPr>
        <p:spPr>
          <a:xfrm>
            <a:off x="7136422" y="3775598"/>
            <a:ext cx="3678234" cy="1569535"/>
          </a:xfrm>
          <a:prstGeom prst="rect">
            <a:avLst/>
          </a:prstGeom>
          <a:noFill/>
        </p:spPr>
        <p:txBody>
          <a:bodyPr wrap="square" lIns="91317" tIns="45658" rIns="91317" bIns="45658">
            <a:spAutoFit/>
          </a:bodyPr>
          <a:lstStyle/>
          <a:p>
            <a:pPr marL="114160" indent="-114160" defTabSz="685800">
              <a:spcBef>
                <a:spcPts val="300"/>
              </a:spcBef>
              <a:defRPr/>
            </a:pPr>
            <a:r>
              <a:rPr lang="en-US" sz="1500" b="1" dirty="0">
                <a:latin typeface="Verdana"/>
                <a:cs typeface="Verdana"/>
              </a:rPr>
              <a:t>Deploy</a:t>
            </a:r>
          </a:p>
          <a:p>
            <a:pPr marL="114160" indent="-114160" defTabSz="685800">
              <a:spcBef>
                <a:spcPts val="300"/>
              </a:spcBef>
              <a:defRPr/>
            </a:pPr>
            <a:r>
              <a:rPr lang="en-US" sz="1100" b="1" dirty="0">
                <a:solidFill>
                  <a:srgbClr val="4D4D4F"/>
                </a:solidFill>
                <a:latin typeface="Verdana"/>
                <a:cs typeface="Verdana"/>
              </a:rPr>
              <a:t>Services include:</a:t>
            </a:r>
          </a:p>
          <a:p>
            <a:pPr marL="171450" indent="-171450" defTabSz="685800">
              <a:spcBef>
                <a:spcPts val="300"/>
              </a:spcBef>
              <a:buClr>
                <a:srgbClr val="D02239"/>
              </a:buClr>
              <a:buFont typeface="Wingdings" pitchFamily="2" charset="2"/>
              <a:buChar char="§"/>
            </a:pPr>
            <a:r>
              <a:rPr lang="en-US" sz="1000" dirty="0">
                <a:solidFill>
                  <a:srgbClr val="4D4D4F"/>
                </a:solidFill>
                <a:latin typeface="Verdana"/>
                <a:cs typeface="Verdana"/>
              </a:rPr>
              <a:t>Product Acquisition Services (hardware, software/volume licensing, as-a-Service (XaaS), E-Procurement, Financing/Leasing)</a:t>
            </a:r>
          </a:p>
          <a:p>
            <a:pPr marL="171450" indent="-171450" defTabSz="685800">
              <a:spcBef>
                <a:spcPts val="300"/>
              </a:spcBef>
              <a:buClr>
                <a:srgbClr val="D02239"/>
              </a:buClr>
              <a:buFont typeface="Wingdings" pitchFamily="2" charset="2"/>
              <a:buChar char="§"/>
            </a:pPr>
            <a:r>
              <a:rPr lang="en-US" sz="1000" dirty="0">
                <a:solidFill>
                  <a:srgbClr val="4D4D4F"/>
                </a:solidFill>
                <a:latin typeface="Verdana"/>
                <a:cs typeface="Verdana"/>
              </a:rPr>
              <a:t>Pre-shipment Configuration</a:t>
            </a:r>
          </a:p>
          <a:p>
            <a:pPr marL="171450" indent="-171450" defTabSz="685800">
              <a:spcBef>
                <a:spcPts val="300"/>
              </a:spcBef>
              <a:buClr>
                <a:srgbClr val="D02239"/>
              </a:buClr>
              <a:buFont typeface="Wingdings" pitchFamily="2" charset="2"/>
              <a:buChar char="§"/>
            </a:pPr>
            <a:r>
              <a:rPr lang="en-US" sz="1000" dirty="0">
                <a:solidFill>
                  <a:srgbClr val="4D4D4F"/>
                </a:solidFill>
                <a:latin typeface="Verdana"/>
                <a:cs typeface="Verdana"/>
              </a:rPr>
              <a:t>Pilot and Production Implementation (including Migration and Integration)</a:t>
            </a:r>
          </a:p>
        </p:txBody>
      </p:sp>
      <p:pic>
        <p:nvPicPr>
          <p:cNvPr id="21" name="Graphic 20">
            <a:extLst>
              <a:ext uri="{FF2B5EF4-FFF2-40B4-BE49-F238E27FC236}">
                <a16:creationId xmlns:a16="http://schemas.microsoft.com/office/drawing/2014/main" id="{C33C699E-E083-F649-99F1-FC501CCE8F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60287" y="3689774"/>
            <a:ext cx="886687" cy="886687"/>
          </a:xfrm>
          <a:prstGeom prst="rect">
            <a:avLst/>
          </a:prstGeom>
        </p:spPr>
      </p:pic>
      <p:pic>
        <p:nvPicPr>
          <p:cNvPr id="22" name="Graphic 21">
            <a:extLst>
              <a:ext uri="{FF2B5EF4-FFF2-40B4-BE49-F238E27FC236}">
                <a16:creationId xmlns:a16="http://schemas.microsoft.com/office/drawing/2014/main" id="{3983B72B-028D-3848-A295-31AA943082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82995" y="1976696"/>
            <a:ext cx="1041273" cy="1041273"/>
          </a:xfrm>
          <a:prstGeom prst="rect">
            <a:avLst/>
          </a:prstGeom>
        </p:spPr>
      </p:pic>
      <p:pic>
        <p:nvPicPr>
          <p:cNvPr id="23" name="Graphic 22">
            <a:extLst>
              <a:ext uri="{FF2B5EF4-FFF2-40B4-BE49-F238E27FC236}">
                <a16:creationId xmlns:a16="http://schemas.microsoft.com/office/drawing/2014/main" id="{C6559AA8-B95F-9247-A026-D1661C20E5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77344" y="3689774"/>
            <a:ext cx="886687" cy="886687"/>
          </a:xfrm>
          <a:prstGeom prst="rect">
            <a:avLst/>
          </a:prstGeom>
        </p:spPr>
      </p:pic>
      <p:pic>
        <p:nvPicPr>
          <p:cNvPr id="24" name="Graphic 23">
            <a:extLst>
              <a:ext uri="{FF2B5EF4-FFF2-40B4-BE49-F238E27FC236}">
                <a16:creationId xmlns:a16="http://schemas.microsoft.com/office/drawing/2014/main" id="{2826DB3B-F2DD-9A4F-B31B-F187F28B8F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77344" y="2053988"/>
            <a:ext cx="886687" cy="886687"/>
          </a:xfrm>
          <a:prstGeom prst="rect">
            <a:avLst/>
          </a:prstGeom>
        </p:spPr>
      </p:pic>
      <p:pic>
        <p:nvPicPr>
          <p:cNvPr id="25" name="Picture Placeholder 24">
            <a:extLst>
              <a:ext uri="{FF2B5EF4-FFF2-40B4-BE49-F238E27FC236}">
                <a16:creationId xmlns:a16="http://schemas.microsoft.com/office/drawing/2014/main" id="{0BAE37D1-D785-3748-A6A2-8D009619C4DE}"/>
              </a:ext>
            </a:extLst>
          </p:cNvPr>
          <p:cNvPicPr>
            <a:picLocks noGrp="1" noChangeAspect="1"/>
          </p:cNvPicPr>
          <p:nvPr>
            <p:ph type="pic" sz="quarter" idx="13"/>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t="2105" b="2105"/>
          <a:stretch>
            <a:fillRect/>
          </a:stretch>
        </p:blipFill>
        <p:spPr>
          <a:prstGeom prst="rect">
            <a:avLst/>
          </a:prstGeom>
        </p:spPr>
      </p:pic>
      <p:sp>
        <p:nvSpPr>
          <p:cNvPr id="26" name="Footer Placeholder 4">
            <a:extLst>
              <a:ext uri="{FF2B5EF4-FFF2-40B4-BE49-F238E27FC236}">
                <a16:creationId xmlns:a16="http://schemas.microsoft.com/office/drawing/2014/main" id="{A9EB6535-D411-C840-8ADF-FC6EF5D2CBEE}"/>
              </a:ext>
            </a:extLst>
          </p:cNvPr>
          <p:cNvSpPr txBox="1">
            <a:spLocks/>
          </p:cNvSpPr>
          <p:nvPr/>
        </p:nvSpPr>
        <p:spPr>
          <a:xfrm>
            <a:off x="838200" y="6426562"/>
            <a:ext cx="4114800" cy="224699"/>
          </a:xfrm>
          <a:prstGeom prst="rect">
            <a:avLst/>
          </a:prstGeom>
        </p:spPr>
        <p:txBody>
          <a:bodyPr/>
          <a:lstStyle>
            <a:defPPr>
              <a:defRPr lang="en-US"/>
            </a:defPPr>
            <a:lvl1pPr marL="0" algn="l" defTabSz="914400" rtl="0" eaLnBrk="1" latinLnBrk="0" hangingPunct="1">
              <a:defRPr lang="en-US" sz="800" kern="1200" dirty="0" err="1" smtClean="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CDWG.com  |  800.808.4239</a:t>
            </a:r>
          </a:p>
        </p:txBody>
      </p:sp>
      <p:sp>
        <p:nvSpPr>
          <p:cNvPr id="27" name="Date Placeholder 3">
            <a:extLst>
              <a:ext uri="{FF2B5EF4-FFF2-40B4-BE49-F238E27FC236}">
                <a16:creationId xmlns:a16="http://schemas.microsoft.com/office/drawing/2014/main" id="{18DBF87D-9E7B-0C44-ACD3-10037CB33079}"/>
              </a:ext>
            </a:extLst>
          </p:cNvPr>
          <p:cNvSpPr txBox="1">
            <a:spLocks/>
          </p:cNvSpPr>
          <p:nvPr/>
        </p:nvSpPr>
        <p:spPr>
          <a:xfrm>
            <a:off x="9624291" y="6426562"/>
            <a:ext cx="1503855" cy="224699"/>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CD</a:t>
            </a:r>
            <a:r>
              <a:rPr lang="en-US" spc="-250"/>
              <a:t>W</a:t>
            </a:r>
            <a:r>
              <a:rPr lang="en-US" kern="800" spc="-250"/>
              <a:t>・</a:t>
            </a:r>
            <a:r>
              <a:rPr lang="en-US"/>
              <a:t>G | Confidential</a:t>
            </a:r>
            <a:endParaRPr lang="en-US" dirty="0"/>
          </a:p>
        </p:txBody>
      </p:sp>
      <p:sp>
        <p:nvSpPr>
          <p:cNvPr id="16" name="Rectangle 15">
            <a:extLst>
              <a:ext uri="{FF2B5EF4-FFF2-40B4-BE49-F238E27FC236}">
                <a16:creationId xmlns:a16="http://schemas.microsoft.com/office/drawing/2014/main" id="{C1EAADF4-B99C-C642-8434-A226DD318ABC}"/>
              </a:ext>
            </a:extLst>
          </p:cNvPr>
          <p:cNvSpPr/>
          <p:nvPr/>
        </p:nvSpPr>
        <p:spPr>
          <a:xfrm>
            <a:off x="4943811" y="571579"/>
            <a:ext cx="4610091" cy="981917"/>
          </a:xfrm>
          <a:prstGeom prst="rect">
            <a:avLst/>
          </a:prstGeom>
          <a:solidFill>
            <a:srgbClr val="FFC000"/>
          </a:solidFill>
          <a:ln>
            <a:noFill/>
          </a:ln>
        </p:spPr>
        <p:style>
          <a:lnRef idx="2">
            <a:schemeClr val="dk1"/>
          </a:lnRef>
          <a:fillRef idx="1">
            <a:schemeClr val="lt1"/>
          </a:fillRef>
          <a:effectRef idx="0">
            <a:schemeClr val="dk1"/>
          </a:effectRef>
          <a:fontRef idx="minor">
            <a:schemeClr val="dk1"/>
          </a:fontRef>
        </p:style>
        <p:txBody>
          <a:bodyPr lIns="274320" tIns="274320" rIns="274320" bIns="274320" rtlCol="0" anchor="ctr"/>
          <a:lstStyle/>
          <a:p>
            <a:pPr defTabSz="914377">
              <a:defRPr/>
            </a:pPr>
            <a:r>
              <a:rPr lang="en-US" sz="1050" b="1" kern="0" dirty="0">
                <a:solidFill>
                  <a:schemeClr val="bg1"/>
                </a:solidFill>
                <a:latin typeface="Verdana" panose="020B0604030504040204" pitchFamily="34" charset="0"/>
                <a:ea typeface="Verdana" panose="020B0604030504040204" pitchFamily="34" charset="0"/>
                <a:cs typeface="Verdana" panose="020B0604030504040204" pitchFamily="34" charset="0"/>
              </a:rPr>
              <a:t>REPLACE ICONS</a:t>
            </a:r>
          </a:p>
          <a:p>
            <a:pPr marL="171450" indent="-171450" defTabSz="914377">
              <a:buFont typeface="Wingdings" pitchFamily="2" charset="2"/>
              <a:buChar char="§"/>
              <a:defRPr/>
            </a:pPr>
            <a:r>
              <a:rPr lang="en-US" sz="1050" kern="0" dirty="0">
                <a:solidFill>
                  <a:schemeClr val="bg1"/>
                </a:solidFill>
                <a:latin typeface="Verdana" panose="020B0604030504040204" pitchFamily="34" charset="0"/>
                <a:ea typeface="Verdana" panose="020B0604030504040204" pitchFamily="34" charset="0"/>
                <a:cs typeface="Verdana" panose="020B0604030504040204" pitchFamily="34" charset="0"/>
              </a:rPr>
              <a:t>Copy/paste from the icon library on last two slides</a:t>
            </a:r>
          </a:p>
        </p:txBody>
      </p:sp>
    </p:spTree>
    <p:extLst>
      <p:ext uri="{BB962C8B-B14F-4D97-AF65-F5344CB8AC3E}">
        <p14:creationId xmlns:p14="http://schemas.microsoft.com/office/powerpoint/2010/main" val="3574072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E7AAFB-5599-4634-AEAC-2D6CA31C1B13}"/>
              </a:ext>
            </a:extLst>
          </p:cNvPr>
          <p:cNvSpPr>
            <a:spLocks noGrp="1"/>
          </p:cNvSpPr>
          <p:nvPr>
            <p:ph idx="1"/>
          </p:nvPr>
        </p:nvSpPr>
        <p:spPr/>
        <p:txBody>
          <a:bodyPr/>
          <a:lstStyle/>
          <a:p>
            <a:r>
              <a:rPr lang="en-US" dirty="0"/>
              <a:t>SEWP V is a multi-award Government-Wide Acquisition Contract (GWAC) </a:t>
            </a:r>
          </a:p>
          <a:p>
            <a:pPr lvl="1"/>
            <a:r>
              <a:rPr lang="en-US" dirty="0"/>
              <a:t>Visit </a:t>
            </a:r>
            <a:r>
              <a:rPr lang="en-US" dirty="0">
                <a:hlinkClick r:id="rId2"/>
              </a:rPr>
              <a:t>https://www.sewp.nasa.gov/about_us.shtml</a:t>
            </a:r>
            <a:r>
              <a:rPr lang="en-US" dirty="0"/>
              <a:t> to learn more about SEWP!</a:t>
            </a:r>
          </a:p>
          <a:p>
            <a:r>
              <a:rPr lang="en-US" dirty="0"/>
              <a:t>Contractors are provided fair opportunity at the individual order level as appropriate per FAR Part 16.505(b), including the SEWP RFQ tools.</a:t>
            </a:r>
          </a:p>
          <a:p>
            <a:r>
              <a:rPr lang="en-US" dirty="0"/>
              <a:t>SEWP is a Best in Class (BIC) Contract. </a:t>
            </a:r>
          </a:p>
          <a:p>
            <a:endParaRPr lang="en-US" dirty="0"/>
          </a:p>
          <a:p>
            <a:pPr lvl="1"/>
            <a:r>
              <a:rPr lang="en-US" dirty="0"/>
              <a:t>Within this document CDW-G has provided Policy and procedural information regarding installation, basic warranty, extended warranty, technical support, software support, and other post delivery issues.  </a:t>
            </a:r>
          </a:p>
          <a:p>
            <a:pPr lvl="1"/>
            <a:r>
              <a:rPr lang="en-US" dirty="0"/>
              <a:t>A separate document entitled SEWP PO and TO Support located at </a:t>
            </a:r>
            <a:r>
              <a:rPr lang="en-US" dirty="0">
                <a:hlinkClick r:id="rId3"/>
              </a:rPr>
              <a:t>www.cdwg.com/sewpv</a:t>
            </a:r>
            <a:r>
              <a:rPr lang="en-US" dirty="0"/>
              <a:t> provides you information how to troubleshoot a problematic order including names, telephone numbers and email addresses of appropriate support staff.</a:t>
            </a:r>
          </a:p>
          <a:p>
            <a:endParaRPr lang="en-US" dirty="0"/>
          </a:p>
          <a:p>
            <a:endParaRPr lang="en-US" dirty="0"/>
          </a:p>
          <a:p>
            <a:endParaRPr lang="en-US" dirty="0"/>
          </a:p>
        </p:txBody>
      </p:sp>
      <p:sp>
        <p:nvSpPr>
          <p:cNvPr id="4" name="Title 3">
            <a:extLst>
              <a:ext uri="{FF2B5EF4-FFF2-40B4-BE49-F238E27FC236}">
                <a16:creationId xmlns:a16="http://schemas.microsoft.com/office/drawing/2014/main" id="{8E090278-34B0-4AE1-8DD3-3BDA0BFD05E2}"/>
              </a:ext>
            </a:extLst>
          </p:cNvPr>
          <p:cNvSpPr>
            <a:spLocks noGrp="1"/>
          </p:cNvSpPr>
          <p:nvPr>
            <p:ph type="title"/>
          </p:nvPr>
        </p:nvSpPr>
        <p:spPr/>
        <p:txBody>
          <a:bodyPr/>
          <a:lstStyle/>
          <a:p>
            <a:r>
              <a:rPr lang="en-US" dirty="0"/>
              <a:t>About SEWP</a:t>
            </a:r>
          </a:p>
        </p:txBody>
      </p:sp>
      <p:sp>
        <p:nvSpPr>
          <p:cNvPr id="5" name="Date Placeholder 4">
            <a:extLst>
              <a:ext uri="{FF2B5EF4-FFF2-40B4-BE49-F238E27FC236}">
                <a16:creationId xmlns:a16="http://schemas.microsoft.com/office/drawing/2014/main" id="{8FD92B57-8907-4827-9C35-20E3D49B82AE}"/>
              </a:ext>
            </a:extLst>
          </p:cNvPr>
          <p:cNvSpPr>
            <a:spLocks noGrp="1"/>
          </p:cNvSpPr>
          <p:nvPr>
            <p:ph type="dt" sz="half" idx="14"/>
          </p:nvPr>
        </p:nvSpPr>
        <p:spPr/>
        <p:txBody>
          <a:bodyPr/>
          <a:lstStyle/>
          <a:p>
            <a:r>
              <a:rPr lang="en-US"/>
              <a:t>CD</a:t>
            </a:r>
            <a:r>
              <a:rPr lang="en-US" spc="-250"/>
              <a:t>W</a:t>
            </a:r>
            <a:r>
              <a:rPr lang="en-US" kern="800" spc="-250"/>
              <a:t>・</a:t>
            </a:r>
            <a:r>
              <a:rPr lang="en-US"/>
              <a:t>G | Confidential</a:t>
            </a:r>
            <a:endParaRPr lang="en-US" dirty="0"/>
          </a:p>
        </p:txBody>
      </p:sp>
      <p:sp>
        <p:nvSpPr>
          <p:cNvPr id="6" name="Footer Placeholder 5">
            <a:extLst>
              <a:ext uri="{FF2B5EF4-FFF2-40B4-BE49-F238E27FC236}">
                <a16:creationId xmlns:a16="http://schemas.microsoft.com/office/drawing/2014/main" id="{CAC1702F-A6E7-44A7-BC9F-B34F23C24EC5}"/>
              </a:ext>
            </a:extLst>
          </p:cNvPr>
          <p:cNvSpPr>
            <a:spLocks noGrp="1"/>
          </p:cNvSpPr>
          <p:nvPr>
            <p:ph type="ftr" sz="quarter" idx="15"/>
          </p:nvPr>
        </p:nvSpPr>
        <p:spPr/>
        <p:txBody>
          <a:bodyPr/>
          <a:lstStyle/>
          <a:p>
            <a:r>
              <a:rPr lang="en-US"/>
              <a:t>CDWG.com  |  800.808.4239</a:t>
            </a:r>
            <a:endParaRPr lang="en-US" dirty="0"/>
          </a:p>
        </p:txBody>
      </p:sp>
      <p:sp>
        <p:nvSpPr>
          <p:cNvPr id="7" name="Slide Number Placeholder 6">
            <a:extLst>
              <a:ext uri="{FF2B5EF4-FFF2-40B4-BE49-F238E27FC236}">
                <a16:creationId xmlns:a16="http://schemas.microsoft.com/office/drawing/2014/main" id="{57F909F6-6725-45AD-AD91-0CA9AE4C96E3}"/>
              </a:ext>
            </a:extLst>
          </p:cNvPr>
          <p:cNvSpPr>
            <a:spLocks noGrp="1"/>
          </p:cNvSpPr>
          <p:nvPr>
            <p:ph type="sldNum" sz="quarter" idx="16"/>
          </p:nvPr>
        </p:nvSpPr>
        <p:spPr/>
        <p:txBody>
          <a:bodyPr/>
          <a:lstStyle/>
          <a:p>
            <a:fld id="{8FED1F56-C974-6A47-A7B1-11C2DE7BEE2D}" type="slidenum">
              <a:rPr lang="en-US" smtClean="0"/>
              <a:pPr/>
              <a:t>2</a:t>
            </a:fld>
            <a:endParaRPr lang="en-US" dirty="0"/>
          </a:p>
        </p:txBody>
      </p:sp>
      <p:pic>
        <p:nvPicPr>
          <p:cNvPr id="8" name="Picture 7" descr="A red and white logo&#10;&#10;Description automatically generated">
            <a:extLst>
              <a:ext uri="{FF2B5EF4-FFF2-40B4-BE49-F238E27FC236}">
                <a16:creationId xmlns:a16="http://schemas.microsoft.com/office/drawing/2014/main" id="{CF777D57-22D1-4AAC-9BCC-4FBC6F8CD524}"/>
              </a:ext>
            </a:extLst>
          </p:cNvPr>
          <p:cNvPicPr>
            <a:picLocks noChangeAspect="1"/>
          </p:cNvPicPr>
          <p:nvPr/>
        </p:nvPicPr>
        <p:blipFill>
          <a:blip r:embed="rId4"/>
          <a:stretch>
            <a:fillRect/>
          </a:stretch>
        </p:blipFill>
        <p:spPr>
          <a:xfrm>
            <a:off x="11011131" y="456169"/>
            <a:ext cx="738909" cy="701927"/>
          </a:xfrm>
          <a:prstGeom prst="rect">
            <a:avLst/>
          </a:prstGeom>
        </p:spPr>
      </p:pic>
    </p:spTree>
    <p:extLst>
      <p:ext uri="{BB962C8B-B14F-4D97-AF65-F5344CB8AC3E}">
        <p14:creationId xmlns:p14="http://schemas.microsoft.com/office/powerpoint/2010/main" val="178878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FAB7B7-271F-4594-B30F-E20BC04C965A}"/>
              </a:ext>
            </a:extLst>
          </p:cNvPr>
          <p:cNvSpPr>
            <a:spLocks noGrp="1"/>
          </p:cNvSpPr>
          <p:nvPr>
            <p:ph idx="1"/>
          </p:nvPr>
        </p:nvSpPr>
        <p:spPr/>
        <p:txBody>
          <a:bodyPr>
            <a:normAutofit fontScale="85000" lnSpcReduction="10000"/>
          </a:bodyPr>
          <a:lstStyle/>
          <a:p>
            <a:r>
              <a:rPr lang="en-US" dirty="0"/>
              <a:t>When utilizing NASA SEWP contracts, there are two types of orders:</a:t>
            </a:r>
          </a:p>
          <a:p>
            <a:r>
              <a:rPr lang="en-US" dirty="0"/>
              <a:t>Credit Card Orders</a:t>
            </a:r>
          </a:p>
          <a:p>
            <a:r>
              <a:rPr lang="en-US" dirty="0"/>
              <a:t>Delivery/Task Orders</a:t>
            </a:r>
          </a:p>
          <a:p>
            <a:r>
              <a:rPr lang="en-US" b="1" dirty="0"/>
              <a:t>Credit Card Ordering Process</a:t>
            </a:r>
            <a:endParaRPr lang="en-US" dirty="0"/>
          </a:p>
          <a:p>
            <a:r>
              <a:rPr lang="en-US" dirty="0"/>
              <a:t>For orders under the micro-purchase limit, the Government customer can either utilize the Credit Card/Micro-purchases page from the Fast Access menu (or directly at [</a:t>
            </a:r>
            <a:r>
              <a:rPr lang="en-US" dirty="0">
                <a:hlinkClick r:id="rId2"/>
              </a:rPr>
              <a:t>https://www.sewp.nasa.gov/micropurchase_wcc.shtml</a:t>
            </a:r>
            <a:r>
              <a:rPr lang="en-US" dirty="0"/>
              <a:t>]), or the SEWP </a:t>
            </a:r>
            <a:r>
              <a:rPr lang="en-US" b="1" dirty="0"/>
              <a:t>Quote Request Tool (QRT)</a:t>
            </a:r>
            <a:r>
              <a:rPr lang="en-US" dirty="0"/>
              <a:t> [</a:t>
            </a:r>
            <a:r>
              <a:rPr lang="en-US" dirty="0">
                <a:hlinkClick r:id="rId3"/>
              </a:rPr>
              <a:t>https://www.sewp.nasa.gov/sewp5public/</a:t>
            </a:r>
            <a:r>
              <a:rPr lang="en-US" dirty="0"/>
              <a:t>].</a:t>
            </a:r>
          </a:p>
          <a:p>
            <a:r>
              <a:rPr lang="en-US" dirty="0"/>
              <a:t>The Credit Card/Micro-purchases page provides a list of SEWP Contract Holders, the </a:t>
            </a:r>
            <a:r>
              <a:rPr lang="en-US" b="1" dirty="0"/>
              <a:t>Point of Contact (POC)</a:t>
            </a:r>
            <a:r>
              <a:rPr lang="en-US" dirty="0"/>
              <a:t> for that Contract Holder, and, when available, the ordering site. One or more Contract Holders can be contacted to obtain quotes and orders can be placed directly with the Contract Holder.</a:t>
            </a:r>
          </a:p>
          <a:p>
            <a:r>
              <a:rPr lang="en-US" dirty="0"/>
              <a:t>The QRT can be used to send a request to one or more Contract Holders; obtain quotes through the SEWP system, and then either contact the selected Contract Holder directly to place an order, or attach the selected quote with the </a:t>
            </a:r>
            <a:r>
              <a:rPr lang="en-US" b="1" dirty="0"/>
              <a:t>Request for Quote (RFQ)</a:t>
            </a:r>
            <a:r>
              <a:rPr lang="en-US" dirty="0"/>
              <a:t> number in an e-mail to the SEWP Program Office at </a:t>
            </a:r>
            <a:r>
              <a:rPr lang="en-US" dirty="0">
                <a:hlinkClick r:id="rId4"/>
              </a:rPr>
              <a:t>sewporders@sewp.nasa.gov</a:t>
            </a:r>
            <a:r>
              <a:rPr lang="en-US" dirty="0"/>
              <a:t>.</a:t>
            </a:r>
          </a:p>
          <a:p>
            <a:r>
              <a:rPr lang="en-US" dirty="0"/>
              <a:t>For credit card orders above the micro-purchase limit, use the QRT to obtain quotes. Once you have the selected quotes, RFQ numbers, and Agency-specific paperwork, forward the information to </a:t>
            </a:r>
            <a:r>
              <a:rPr lang="en-US" dirty="0">
                <a:hlinkClick r:id="rId4"/>
              </a:rPr>
              <a:t>sewporders@sewp.nasa.gov</a:t>
            </a:r>
            <a:r>
              <a:rPr lang="en-US" dirty="0"/>
              <a:t>.</a:t>
            </a:r>
          </a:p>
          <a:p>
            <a:endParaRPr lang="en-US" dirty="0"/>
          </a:p>
        </p:txBody>
      </p:sp>
      <p:sp>
        <p:nvSpPr>
          <p:cNvPr id="3" name="Picture Placeholder 2">
            <a:extLst>
              <a:ext uri="{FF2B5EF4-FFF2-40B4-BE49-F238E27FC236}">
                <a16:creationId xmlns:a16="http://schemas.microsoft.com/office/drawing/2014/main" id="{233931DB-8EE6-42DD-81C3-50D50B0A150C}"/>
              </a:ext>
            </a:extLst>
          </p:cNvPr>
          <p:cNvSpPr>
            <a:spLocks noGrp="1"/>
          </p:cNvSpPr>
          <p:nvPr>
            <p:ph type="pic" sz="quarter" idx="13"/>
          </p:nvPr>
        </p:nvSpPr>
        <p:spPr/>
        <p:txBody>
          <a:bodyPr/>
          <a:lstStyle/>
          <a:p>
            <a:endParaRPr lang="en-US"/>
          </a:p>
        </p:txBody>
      </p:sp>
      <p:sp>
        <p:nvSpPr>
          <p:cNvPr id="4" name="Title 3">
            <a:extLst>
              <a:ext uri="{FF2B5EF4-FFF2-40B4-BE49-F238E27FC236}">
                <a16:creationId xmlns:a16="http://schemas.microsoft.com/office/drawing/2014/main" id="{777A6DEE-6569-4B9F-99EE-77FBB1FE068C}"/>
              </a:ext>
            </a:extLst>
          </p:cNvPr>
          <p:cNvSpPr>
            <a:spLocks noGrp="1"/>
          </p:cNvSpPr>
          <p:nvPr>
            <p:ph type="title"/>
          </p:nvPr>
        </p:nvSpPr>
        <p:spPr/>
        <p:txBody>
          <a:bodyPr>
            <a:normAutofit fontScale="90000"/>
          </a:bodyPr>
          <a:lstStyle/>
          <a:p>
            <a:r>
              <a:rPr lang="en-US" dirty="0"/>
              <a:t>How do I order from the SEWP Contract?</a:t>
            </a:r>
            <a:br>
              <a:rPr lang="en-US" dirty="0"/>
            </a:br>
            <a:endParaRPr lang="en-US" dirty="0"/>
          </a:p>
        </p:txBody>
      </p:sp>
      <p:sp>
        <p:nvSpPr>
          <p:cNvPr id="5" name="Date Placeholder 4">
            <a:extLst>
              <a:ext uri="{FF2B5EF4-FFF2-40B4-BE49-F238E27FC236}">
                <a16:creationId xmlns:a16="http://schemas.microsoft.com/office/drawing/2014/main" id="{28B4FDD3-BEC8-4419-AA7B-531751BE96FC}"/>
              </a:ext>
            </a:extLst>
          </p:cNvPr>
          <p:cNvSpPr>
            <a:spLocks noGrp="1"/>
          </p:cNvSpPr>
          <p:nvPr>
            <p:ph type="dt" sz="half" idx="14"/>
          </p:nvPr>
        </p:nvSpPr>
        <p:spPr/>
        <p:txBody>
          <a:bodyPr/>
          <a:lstStyle/>
          <a:p>
            <a:r>
              <a:rPr lang="en-US"/>
              <a:t>CD</a:t>
            </a:r>
            <a:r>
              <a:rPr lang="en-US" spc="-250"/>
              <a:t>W</a:t>
            </a:r>
            <a:r>
              <a:rPr lang="en-US" kern="800" spc="-250"/>
              <a:t>・</a:t>
            </a:r>
            <a:r>
              <a:rPr lang="en-US"/>
              <a:t>G | Confidential</a:t>
            </a:r>
            <a:endParaRPr lang="en-US" dirty="0"/>
          </a:p>
        </p:txBody>
      </p:sp>
      <p:sp>
        <p:nvSpPr>
          <p:cNvPr id="6" name="Footer Placeholder 5">
            <a:extLst>
              <a:ext uri="{FF2B5EF4-FFF2-40B4-BE49-F238E27FC236}">
                <a16:creationId xmlns:a16="http://schemas.microsoft.com/office/drawing/2014/main" id="{5BCF9C71-D699-4736-9055-22CF6B2F7038}"/>
              </a:ext>
            </a:extLst>
          </p:cNvPr>
          <p:cNvSpPr>
            <a:spLocks noGrp="1"/>
          </p:cNvSpPr>
          <p:nvPr>
            <p:ph type="ftr" sz="quarter" idx="15"/>
          </p:nvPr>
        </p:nvSpPr>
        <p:spPr/>
        <p:txBody>
          <a:bodyPr/>
          <a:lstStyle/>
          <a:p>
            <a:r>
              <a:rPr lang="en-US"/>
              <a:t>CDWG.com  |  800.808.4239</a:t>
            </a:r>
            <a:endParaRPr lang="en-US" dirty="0"/>
          </a:p>
        </p:txBody>
      </p:sp>
      <p:sp>
        <p:nvSpPr>
          <p:cNvPr id="7" name="Slide Number Placeholder 6">
            <a:extLst>
              <a:ext uri="{FF2B5EF4-FFF2-40B4-BE49-F238E27FC236}">
                <a16:creationId xmlns:a16="http://schemas.microsoft.com/office/drawing/2014/main" id="{68680A84-F95C-499E-8D2E-753591779218}"/>
              </a:ext>
            </a:extLst>
          </p:cNvPr>
          <p:cNvSpPr>
            <a:spLocks noGrp="1"/>
          </p:cNvSpPr>
          <p:nvPr>
            <p:ph type="sldNum" sz="quarter" idx="16"/>
          </p:nvPr>
        </p:nvSpPr>
        <p:spPr/>
        <p:txBody>
          <a:bodyPr/>
          <a:lstStyle/>
          <a:p>
            <a:fld id="{8FED1F56-C974-6A47-A7B1-11C2DE7BEE2D}" type="slidenum">
              <a:rPr lang="en-US" smtClean="0"/>
              <a:pPr/>
              <a:t>3</a:t>
            </a:fld>
            <a:endParaRPr lang="en-US" dirty="0"/>
          </a:p>
        </p:txBody>
      </p:sp>
      <p:pic>
        <p:nvPicPr>
          <p:cNvPr id="8" name="Picture 7" descr="A red and white logo&#10;&#10;Description automatically generated">
            <a:extLst>
              <a:ext uri="{FF2B5EF4-FFF2-40B4-BE49-F238E27FC236}">
                <a16:creationId xmlns:a16="http://schemas.microsoft.com/office/drawing/2014/main" id="{84120A1B-97E3-47EE-9247-032E303AC3F4}"/>
              </a:ext>
            </a:extLst>
          </p:cNvPr>
          <p:cNvPicPr>
            <a:picLocks noChangeAspect="1"/>
          </p:cNvPicPr>
          <p:nvPr/>
        </p:nvPicPr>
        <p:blipFill>
          <a:blip r:embed="rId5"/>
          <a:stretch>
            <a:fillRect/>
          </a:stretch>
        </p:blipFill>
        <p:spPr>
          <a:xfrm>
            <a:off x="11011131" y="456169"/>
            <a:ext cx="738909" cy="701927"/>
          </a:xfrm>
          <a:prstGeom prst="rect">
            <a:avLst/>
          </a:prstGeom>
        </p:spPr>
      </p:pic>
    </p:spTree>
    <p:extLst>
      <p:ext uri="{BB962C8B-B14F-4D97-AF65-F5344CB8AC3E}">
        <p14:creationId xmlns:p14="http://schemas.microsoft.com/office/powerpoint/2010/main" val="1836478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E7FF4E-E3CF-4F30-81F6-8CA2C905DF1F}"/>
              </a:ext>
            </a:extLst>
          </p:cNvPr>
          <p:cNvSpPr>
            <a:spLocks noGrp="1"/>
          </p:cNvSpPr>
          <p:nvPr>
            <p:ph idx="1"/>
          </p:nvPr>
        </p:nvSpPr>
        <p:spPr/>
        <p:txBody>
          <a:bodyPr>
            <a:normAutofit fontScale="62500" lnSpcReduction="20000"/>
          </a:bodyPr>
          <a:lstStyle/>
          <a:p>
            <a:r>
              <a:rPr lang="en-US" b="1" dirty="0"/>
              <a:t>Delivery/Task Ordering Process</a:t>
            </a:r>
            <a:endParaRPr lang="en-US" dirty="0"/>
          </a:p>
          <a:p>
            <a:r>
              <a:rPr lang="en-US" dirty="0"/>
              <a:t>Internal ordering processes vary across Agencies for documenting and awarding </a:t>
            </a:r>
            <a:r>
              <a:rPr lang="en-US" b="1" dirty="0"/>
              <a:t>Delivery/Task Ordering</a:t>
            </a:r>
            <a:r>
              <a:rPr lang="en-US" dirty="0"/>
              <a:t> </a:t>
            </a:r>
            <a:r>
              <a:rPr lang="en-US" b="1" dirty="0"/>
              <a:t>(DO/TO)</a:t>
            </a:r>
            <a:r>
              <a:rPr lang="en-US" dirty="0"/>
              <a:t> under existing contracts. The process and accompanying forms for </a:t>
            </a:r>
            <a:r>
              <a:rPr lang="en-US" b="1" dirty="0"/>
              <a:t>Purchase Requests (PRs)</a:t>
            </a:r>
            <a:r>
              <a:rPr lang="en-US" dirty="0"/>
              <a:t> and </a:t>
            </a:r>
            <a:r>
              <a:rPr lang="en-US" b="1" dirty="0"/>
              <a:t>DO/TOs </a:t>
            </a:r>
            <a:r>
              <a:rPr lang="en-US" dirty="0"/>
              <a:t>that are issued against a SEWP contract are defined by each issuing Agency. There are no official or required SEWP forms.</a:t>
            </a:r>
          </a:p>
          <a:p>
            <a:r>
              <a:rPr lang="en-US" dirty="0"/>
              <a:t>The typical process is:</a:t>
            </a:r>
          </a:p>
          <a:p>
            <a:r>
              <a:rPr lang="en-US" dirty="0"/>
              <a:t>For an end-user to determine a requirement, then</a:t>
            </a:r>
          </a:p>
          <a:p>
            <a:r>
              <a:rPr lang="en-US" dirty="0"/>
              <a:t>Generate a PR through their Agency purchasing system.</a:t>
            </a:r>
          </a:p>
          <a:p>
            <a:r>
              <a:rPr lang="en-US" dirty="0"/>
              <a:t>The PR, along with any necessary funding information, is sent to that Agency’s procurement office (or an assisted acquisition service such as the </a:t>
            </a:r>
            <a:r>
              <a:rPr lang="en-US" b="1" dirty="0"/>
              <a:t>Defense Information Systems Agency (DISA)</a:t>
            </a:r>
            <a:r>
              <a:rPr lang="en-US" dirty="0"/>
              <a:t>).</a:t>
            </a:r>
          </a:p>
          <a:p>
            <a:r>
              <a:rPr lang="en-US" dirty="0"/>
              <a:t>Depending on the Agency’s processes, use either a </a:t>
            </a:r>
            <a:r>
              <a:rPr lang="en-US" b="1" dirty="0"/>
              <a:t>Market Research Request (MRR)</a:t>
            </a:r>
            <a:r>
              <a:rPr lang="en-US" dirty="0"/>
              <a:t> and/or an RFQ to obtain quotes and make a best-value selection.</a:t>
            </a:r>
          </a:p>
          <a:p>
            <a:r>
              <a:rPr lang="en-US" dirty="0"/>
              <a:t>Once a selection is made, the issuing procurement office creates the DO/TO. The Agency should use the process, forms, and order number required for their Agency.</a:t>
            </a:r>
          </a:p>
          <a:p>
            <a:r>
              <a:rPr lang="en-US" dirty="0"/>
              <a:t>It is the Issuing Agency’s </a:t>
            </a:r>
            <a:r>
              <a:rPr lang="en-US" b="1" dirty="0"/>
              <a:t>Contracting Officer’s (CO’s/KO’s)</a:t>
            </a:r>
            <a:r>
              <a:rPr lang="en-US" dirty="0"/>
              <a:t> responsibility to be aware of any Agency-specific policies regarding issuing orders via existing contract vehicles such as </a:t>
            </a:r>
            <a:r>
              <a:rPr lang="en-US" b="1" dirty="0"/>
              <a:t>Government-Wide Acquisition Contracts (GWACs).</a:t>
            </a:r>
            <a:endParaRPr lang="en-US" dirty="0"/>
          </a:p>
          <a:p>
            <a:r>
              <a:rPr lang="en-US" dirty="0"/>
              <a:t>SEWP Orders should be routed to the NASA SEWP Program Office via e-mail at </a:t>
            </a:r>
            <a:r>
              <a:rPr lang="en-US" dirty="0">
                <a:hlinkClick r:id="rId2"/>
              </a:rPr>
              <a:t>sewporders@sewp.nasa.gov</a:t>
            </a:r>
            <a:r>
              <a:rPr lang="en-US" dirty="0"/>
              <a:t>. The Contract Holder may be included in the e-mail to the SEWP Program Office. However, the Contract Holder cannot begin the fulfillment of an order until the SEWP Program Office assigns a </a:t>
            </a:r>
            <a:r>
              <a:rPr lang="en-US" b="1" dirty="0"/>
              <a:t>SEWP Tracking Number (STN).</a:t>
            </a:r>
            <a:endParaRPr lang="en-US" dirty="0"/>
          </a:p>
          <a:p>
            <a:r>
              <a:rPr lang="en-US" dirty="0"/>
              <a:t>Processing time is less than one business day from receipt and data entry of an order at the NASA SEWP Program Office, to delivery of the order to the appropriate Contract Holder. If an order cannot be processed due to incomplete or incorrect information, both the issuing Procurement Official and the Contract Holder will be contacted by a member of the NASA SEWP Customer Service staff within one business day. When an order is submitted to the Contract Holder for fulfillment, an e-mail confirmation is sent to the Government POCs who were designated when the order was submitted.</a:t>
            </a:r>
          </a:p>
          <a:p>
            <a:endParaRPr lang="en-US" dirty="0"/>
          </a:p>
        </p:txBody>
      </p:sp>
      <p:sp>
        <p:nvSpPr>
          <p:cNvPr id="3" name="Picture Placeholder 2">
            <a:extLst>
              <a:ext uri="{FF2B5EF4-FFF2-40B4-BE49-F238E27FC236}">
                <a16:creationId xmlns:a16="http://schemas.microsoft.com/office/drawing/2014/main" id="{170F71BE-446A-4453-8B93-8740296DF2B3}"/>
              </a:ext>
            </a:extLst>
          </p:cNvPr>
          <p:cNvSpPr>
            <a:spLocks noGrp="1"/>
          </p:cNvSpPr>
          <p:nvPr>
            <p:ph type="pic" sz="quarter" idx="13"/>
          </p:nvPr>
        </p:nvSpPr>
        <p:spPr/>
        <p:txBody>
          <a:bodyPr/>
          <a:lstStyle/>
          <a:p>
            <a:endParaRPr lang="en-US"/>
          </a:p>
        </p:txBody>
      </p:sp>
      <p:sp>
        <p:nvSpPr>
          <p:cNvPr id="4" name="Title 3">
            <a:extLst>
              <a:ext uri="{FF2B5EF4-FFF2-40B4-BE49-F238E27FC236}">
                <a16:creationId xmlns:a16="http://schemas.microsoft.com/office/drawing/2014/main" id="{A16E8509-BB88-4204-B87C-2B939044F469}"/>
              </a:ext>
            </a:extLst>
          </p:cNvPr>
          <p:cNvSpPr>
            <a:spLocks noGrp="1"/>
          </p:cNvSpPr>
          <p:nvPr>
            <p:ph type="title"/>
          </p:nvPr>
        </p:nvSpPr>
        <p:spPr/>
        <p:txBody>
          <a:bodyPr/>
          <a:lstStyle/>
          <a:p>
            <a:r>
              <a:rPr lang="en-US" dirty="0"/>
              <a:t>Delivery/Task Ordering Process</a:t>
            </a:r>
          </a:p>
        </p:txBody>
      </p:sp>
      <p:sp>
        <p:nvSpPr>
          <p:cNvPr id="5" name="Date Placeholder 4">
            <a:extLst>
              <a:ext uri="{FF2B5EF4-FFF2-40B4-BE49-F238E27FC236}">
                <a16:creationId xmlns:a16="http://schemas.microsoft.com/office/drawing/2014/main" id="{ABE1AA1B-2C49-499A-A650-E734878B4077}"/>
              </a:ext>
            </a:extLst>
          </p:cNvPr>
          <p:cNvSpPr>
            <a:spLocks noGrp="1"/>
          </p:cNvSpPr>
          <p:nvPr>
            <p:ph type="dt" sz="half" idx="14"/>
          </p:nvPr>
        </p:nvSpPr>
        <p:spPr/>
        <p:txBody>
          <a:bodyPr/>
          <a:lstStyle/>
          <a:p>
            <a:r>
              <a:rPr lang="en-US"/>
              <a:t>CD</a:t>
            </a:r>
            <a:r>
              <a:rPr lang="en-US" spc="-250"/>
              <a:t>W</a:t>
            </a:r>
            <a:r>
              <a:rPr lang="en-US" kern="800" spc="-250"/>
              <a:t>・</a:t>
            </a:r>
            <a:r>
              <a:rPr lang="en-US"/>
              <a:t>G | Confidential</a:t>
            </a:r>
            <a:endParaRPr lang="en-US" dirty="0"/>
          </a:p>
        </p:txBody>
      </p:sp>
      <p:sp>
        <p:nvSpPr>
          <p:cNvPr id="6" name="Footer Placeholder 5">
            <a:extLst>
              <a:ext uri="{FF2B5EF4-FFF2-40B4-BE49-F238E27FC236}">
                <a16:creationId xmlns:a16="http://schemas.microsoft.com/office/drawing/2014/main" id="{249DAFE6-2817-4CDC-98AB-2586D39149B3}"/>
              </a:ext>
            </a:extLst>
          </p:cNvPr>
          <p:cNvSpPr>
            <a:spLocks noGrp="1"/>
          </p:cNvSpPr>
          <p:nvPr>
            <p:ph type="ftr" sz="quarter" idx="15"/>
          </p:nvPr>
        </p:nvSpPr>
        <p:spPr/>
        <p:txBody>
          <a:bodyPr/>
          <a:lstStyle/>
          <a:p>
            <a:r>
              <a:rPr lang="en-US"/>
              <a:t>CDWG.com  |  800.808.4239</a:t>
            </a:r>
            <a:endParaRPr lang="en-US" dirty="0"/>
          </a:p>
        </p:txBody>
      </p:sp>
      <p:sp>
        <p:nvSpPr>
          <p:cNvPr id="7" name="Slide Number Placeholder 6">
            <a:extLst>
              <a:ext uri="{FF2B5EF4-FFF2-40B4-BE49-F238E27FC236}">
                <a16:creationId xmlns:a16="http://schemas.microsoft.com/office/drawing/2014/main" id="{F03D292A-16F0-4B66-9B87-C60F2A103AE5}"/>
              </a:ext>
            </a:extLst>
          </p:cNvPr>
          <p:cNvSpPr>
            <a:spLocks noGrp="1"/>
          </p:cNvSpPr>
          <p:nvPr>
            <p:ph type="sldNum" sz="quarter" idx="16"/>
          </p:nvPr>
        </p:nvSpPr>
        <p:spPr/>
        <p:txBody>
          <a:bodyPr/>
          <a:lstStyle/>
          <a:p>
            <a:fld id="{8FED1F56-C974-6A47-A7B1-11C2DE7BEE2D}" type="slidenum">
              <a:rPr lang="en-US" smtClean="0"/>
              <a:pPr/>
              <a:t>4</a:t>
            </a:fld>
            <a:endParaRPr lang="en-US" dirty="0"/>
          </a:p>
        </p:txBody>
      </p:sp>
      <p:pic>
        <p:nvPicPr>
          <p:cNvPr id="8" name="Picture 7" descr="A red and white logo&#10;&#10;Description automatically generated">
            <a:extLst>
              <a:ext uri="{FF2B5EF4-FFF2-40B4-BE49-F238E27FC236}">
                <a16:creationId xmlns:a16="http://schemas.microsoft.com/office/drawing/2014/main" id="{54009EB7-61D8-4E7F-9D43-231D9E3E76F3}"/>
              </a:ext>
            </a:extLst>
          </p:cNvPr>
          <p:cNvPicPr>
            <a:picLocks noChangeAspect="1"/>
          </p:cNvPicPr>
          <p:nvPr/>
        </p:nvPicPr>
        <p:blipFill>
          <a:blip r:embed="rId3"/>
          <a:stretch>
            <a:fillRect/>
          </a:stretch>
        </p:blipFill>
        <p:spPr>
          <a:xfrm>
            <a:off x="11011131" y="456169"/>
            <a:ext cx="738909" cy="701927"/>
          </a:xfrm>
          <a:prstGeom prst="rect">
            <a:avLst/>
          </a:prstGeom>
        </p:spPr>
      </p:pic>
    </p:spTree>
    <p:extLst>
      <p:ext uri="{BB962C8B-B14F-4D97-AF65-F5344CB8AC3E}">
        <p14:creationId xmlns:p14="http://schemas.microsoft.com/office/powerpoint/2010/main" val="749131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5B73AB-8A4A-4F7E-8887-09EB0D135E7E}"/>
              </a:ext>
            </a:extLst>
          </p:cNvPr>
          <p:cNvSpPr>
            <a:spLocks noGrp="1"/>
          </p:cNvSpPr>
          <p:nvPr>
            <p:ph type="title"/>
          </p:nvPr>
        </p:nvSpPr>
        <p:spPr/>
        <p:txBody>
          <a:bodyPr/>
          <a:lstStyle/>
          <a:p>
            <a:r>
              <a:rPr lang="en-US" dirty="0"/>
              <a:t>Government points of contact</a:t>
            </a:r>
          </a:p>
        </p:txBody>
      </p:sp>
      <p:sp>
        <p:nvSpPr>
          <p:cNvPr id="5" name="Date Placeholder 4">
            <a:extLst>
              <a:ext uri="{FF2B5EF4-FFF2-40B4-BE49-F238E27FC236}">
                <a16:creationId xmlns:a16="http://schemas.microsoft.com/office/drawing/2014/main" id="{0CE6BCB1-3DEC-41F6-A755-8D4498AF95C6}"/>
              </a:ext>
            </a:extLst>
          </p:cNvPr>
          <p:cNvSpPr>
            <a:spLocks noGrp="1"/>
          </p:cNvSpPr>
          <p:nvPr>
            <p:ph type="dt" sz="half" idx="14"/>
          </p:nvPr>
        </p:nvSpPr>
        <p:spPr/>
        <p:txBody>
          <a:bodyPr/>
          <a:lstStyle/>
          <a:p>
            <a:r>
              <a:rPr lang="en-US"/>
              <a:t>CD</a:t>
            </a:r>
            <a:r>
              <a:rPr lang="en-US" spc="-250"/>
              <a:t>W</a:t>
            </a:r>
            <a:r>
              <a:rPr lang="en-US" kern="800" spc="-250"/>
              <a:t>・</a:t>
            </a:r>
            <a:r>
              <a:rPr lang="en-US"/>
              <a:t>G | Confidential</a:t>
            </a:r>
            <a:endParaRPr lang="en-US" dirty="0"/>
          </a:p>
        </p:txBody>
      </p:sp>
      <p:sp>
        <p:nvSpPr>
          <p:cNvPr id="6" name="Footer Placeholder 5">
            <a:extLst>
              <a:ext uri="{FF2B5EF4-FFF2-40B4-BE49-F238E27FC236}">
                <a16:creationId xmlns:a16="http://schemas.microsoft.com/office/drawing/2014/main" id="{1EEEA79B-B4F3-45E3-9001-24150118EE55}"/>
              </a:ext>
            </a:extLst>
          </p:cNvPr>
          <p:cNvSpPr>
            <a:spLocks noGrp="1"/>
          </p:cNvSpPr>
          <p:nvPr>
            <p:ph type="ftr" sz="quarter" idx="15"/>
          </p:nvPr>
        </p:nvSpPr>
        <p:spPr/>
        <p:txBody>
          <a:bodyPr/>
          <a:lstStyle/>
          <a:p>
            <a:r>
              <a:rPr lang="en-US"/>
              <a:t>CDWG.com  |  800.808.4239</a:t>
            </a:r>
            <a:endParaRPr lang="en-US" dirty="0"/>
          </a:p>
        </p:txBody>
      </p:sp>
      <p:sp>
        <p:nvSpPr>
          <p:cNvPr id="7" name="Slide Number Placeholder 6">
            <a:extLst>
              <a:ext uri="{FF2B5EF4-FFF2-40B4-BE49-F238E27FC236}">
                <a16:creationId xmlns:a16="http://schemas.microsoft.com/office/drawing/2014/main" id="{E5279C8A-E53D-46B3-9839-ECC24FFB8947}"/>
              </a:ext>
            </a:extLst>
          </p:cNvPr>
          <p:cNvSpPr>
            <a:spLocks noGrp="1"/>
          </p:cNvSpPr>
          <p:nvPr>
            <p:ph type="sldNum" sz="quarter" idx="16"/>
          </p:nvPr>
        </p:nvSpPr>
        <p:spPr/>
        <p:txBody>
          <a:bodyPr/>
          <a:lstStyle/>
          <a:p>
            <a:fld id="{8FED1F56-C974-6A47-A7B1-11C2DE7BEE2D}" type="slidenum">
              <a:rPr lang="en-US" smtClean="0"/>
              <a:pPr/>
              <a:t>5</a:t>
            </a:fld>
            <a:endParaRPr lang="en-US" dirty="0"/>
          </a:p>
        </p:txBody>
      </p:sp>
      <p:sp>
        <p:nvSpPr>
          <p:cNvPr id="13" name="Rectangle 1">
            <a:extLst>
              <a:ext uri="{FF2B5EF4-FFF2-40B4-BE49-F238E27FC236}">
                <a16:creationId xmlns:a16="http://schemas.microsoft.com/office/drawing/2014/main" id="{DCB73949-45E1-4760-AD5B-0E2F98CE941D}"/>
              </a:ext>
            </a:extLst>
          </p:cNvPr>
          <p:cNvSpPr>
            <a:spLocks noChangeArrowheads="1"/>
          </p:cNvSpPr>
          <p:nvPr/>
        </p:nvSpPr>
        <p:spPr bwMode="auto">
          <a:xfrm rot="10800000" flipV="1">
            <a:off x="0" y="-402805"/>
            <a:ext cx="12192000" cy="512945"/>
          </a:xfrm>
          <a:prstGeom prst="rect">
            <a:avLst/>
          </a:prstGeom>
          <a:solidFill>
            <a:srgbClr val="33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6960" tIns="25392" rIns="126960" bIns="2539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NASA SEWP Program Management Office</a:t>
            </a:r>
            <a:endParaRPr kumimoji="0" lang="en-US" altLang="en-US" sz="8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panose="020B0604020202020204" pitchFamily="34" charset="0"/>
              </a:rPr>
              <a:t>Point of Contact for Department of Interior</a:t>
            </a:r>
            <a:endParaRPr kumimoji="0" lang="en-US" altLang="en-US" sz="8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panose="020B0604020202020204" pitchFamily="34" charset="0"/>
              </a:rPr>
              <a:t>Point of Contact for Department of Veterans Affairs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Content Placeholder 8">
            <a:extLst>
              <a:ext uri="{FF2B5EF4-FFF2-40B4-BE49-F238E27FC236}">
                <a16:creationId xmlns:a16="http://schemas.microsoft.com/office/drawing/2014/main" id="{72A6510C-8681-4235-B76D-27D9B8ACE2CC}"/>
              </a:ext>
            </a:extLst>
          </p:cNvPr>
          <p:cNvSpPr>
            <a:spLocks noGrp="1"/>
          </p:cNvSpPr>
          <p:nvPr>
            <p:ph idx="1"/>
          </p:nvPr>
        </p:nvSpPr>
        <p:spPr/>
        <p:txBody>
          <a:bodyPr/>
          <a:lstStyle/>
          <a:p>
            <a:endParaRPr lang="en-US"/>
          </a:p>
        </p:txBody>
      </p:sp>
      <p:pic>
        <p:nvPicPr>
          <p:cNvPr id="11" name="Picture 10">
            <a:extLst>
              <a:ext uri="{FF2B5EF4-FFF2-40B4-BE49-F238E27FC236}">
                <a16:creationId xmlns:a16="http://schemas.microsoft.com/office/drawing/2014/main" id="{04041506-5832-4441-8AA4-6EDBBC4370A7}"/>
              </a:ext>
            </a:extLst>
          </p:cNvPr>
          <p:cNvPicPr>
            <a:picLocks noChangeAspect="1"/>
          </p:cNvPicPr>
          <p:nvPr/>
        </p:nvPicPr>
        <p:blipFill>
          <a:blip r:embed="rId2"/>
          <a:stretch>
            <a:fillRect/>
          </a:stretch>
        </p:blipFill>
        <p:spPr>
          <a:xfrm>
            <a:off x="815819" y="1407695"/>
            <a:ext cx="10653370" cy="4769268"/>
          </a:xfrm>
          <a:prstGeom prst="rect">
            <a:avLst/>
          </a:prstGeom>
          <a:ln>
            <a:solidFill>
              <a:srgbClr val="CC0000"/>
            </a:solidFill>
          </a:ln>
        </p:spPr>
      </p:pic>
      <p:pic>
        <p:nvPicPr>
          <p:cNvPr id="14" name="Picture Placeholder 13" descr="A red and white logo&#10;&#10;Description automatically generated">
            <a:extLst>
              <a:ext uri="{FF2B5EF4-FFF2-40B4-BE49-F238E27FC236}">
                <a16:creationId xmlns:a16="http://schemas.microsoft.com/office/drawing/2014/main" id="{5BA73FF5-47CE-47FB-BF22-F74E89BD75D1}"/>
              </a:ext>
            </a:extLst>
          </p:cNvPr>
          <p:cNvPicPr>
            <a:picLocks noGrp="1" noChangeAspect="1"/>
          </p:cNvPicPr>
          <p:nvPr>
            <p:ph type="pic" sz="quarter" idx="13"/>
          </p:nvPr>
        </p:nvPicPr>
        <p:blipFill>
          <a:blip r:embed="rId3"/>
          <a:srcRect l="2581" r="2581"/>
          <a:stretch>
            <a:fillRect/>
          </a:stretch>
        </p:blipFill>
        <p:spPr>
          <a:xfrm>
            <a:off x="11018520" y="491412"/>
            <a:ext cx="752294" cy="666684"/>
          </a:xfrm>
          <a:prstGeom prst="rect">
            <a:avLst/>
          </a:prstGeom>
        </p:spPr>
      </p:pic>
    </p:spTree>
    <p:extLst>
      <p:ext uri="{BB962C8B-B14F-4D97-AF65-F5344CB8AC3E}">
        <p14:creationId xmlns:p14="http://schemas.microsoft.com/office/powerpoint/2010/main" val="3488744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AE72B5-932D-4D5A-BC23-A853FCD0A1A9}"/>
              </a:ext>
            </a:extLst>
          </p:cNvPr>
          <p:cNvSpPr>
            <a:spLocks noGrp="1"/>
          </p:cNvSpPr>
          <p:nvPr>
            <p:ph idx="1"/>
          </p:nvPr>
        </p:nvSpPr>
        <p:spPr/>
        <p:txBody>
          <a:bodyPr>
            <a:normAutofit fontScale="77500" lnSpcReduction="20000"/>
          </a:bodyPr>
          <a:lstStyle/>
          <a:p>
            <a:r>
              <a:rPr lang="en-US" dirty="0"/>
              <a:t>SEWP contracts are currently used by all Federal Government Agencies. Agencies may have specific procurement procedures for using the contracts and SEWP can provide this guidance upon Agency request through the development of an Agency specific page, hosted on the SEWP website (see current Agency specific pages below). </a:t>
            </a:r>
          </a:p>
          <a:p>
            <a:r>
              <a:rPr lang="en-US" dirty="0"/>
              <a:t>Benefits of Agency specific pages include:</a:t>
            </a:r>
          </a:p>
          <a:p>
            <a:pPr lvl="1"/>
            <a:r>
              <a:rPr lang="en-US" dirty="0"/>
              <a:t>Targeted information specific to your Agency's usage of the SEWP contracts</a:t>
            </a:r>
          </a:p>
          <a:p>
            <a:pPr lvl="1"/>
            <a:r>
              <a:rPr lang="en-US" dirty="0"/>
              <a:t>Point of contact listing to direct Agency personnel for additional questions</a:t>
            </a:r>
          </a:p>
          <a:p>
            <a:pPr lvl="1"/>
            <a:r>
              <a:rPr lang="en-US" dirty="0"/>
              <a:t>Central point of access for procurement related documentation</a:t>
            </a:r>
          </a:p>
          <a:p>
            <a:r>
              <a:rPr lang="en-US" dirty="0"/>
              <a:t>If your Agency would like an Agency specific page to provide specific instructions for utilizing SEWP, or any other procurement related information, please contact the SEWP Helpline at (301) 286-1478 or e-mail </a:t>
            </a:r>
            <a:r>
              <a:rPr lang="en-US" dirty="0">
                <a:hlinkClick r:id="rId2"/>
              </a:rPr>
              <a:t>help@sewp.nasa.gov</a:t>
            </a:r>
            <a:r>
              <a:rPr lang="en-US" dirty="0"/>
              <a:t>.</a:t>
            </a:r>
          </a:p>
          <a:p>
            <a:r>
              <a:rPr lang="en-US" dirty="0"/>
              <a:t>A current list of Agency specific pages, providing guidance/information to their users can be found below: </a:t>
            </a:r>
          </a:p>
          <a:p>
            <a:pPr lvl="1"/>
            <a:r>
              <a:rPr lang="en-US" dirty="0">
                <a:hlinkClick r:id="rId3"/>
              </a:rPr>
              <a:t>United States Department of Defense (DoD)</a:t>
            </a:r>
            <a:r>
              <a:rPr lang="en-US" dirty="0"/>
              <a:t> 	https://www.sewp.nasa.gov/agencies/DOD/index.shtml</a:t>
            </a:r>
          </a:p>
          <a:p>
            <a:pPr lvl="1"/>
            <a:r>
              <a:rPr lang="en-US" dirty="0">
                <a:hlinkClick r:id="rId4"/>
              </a:rPr>
              <a:t>United States Department Interior (DOI)</a:t>
            </a:r>
            <a:r>
              <a:rPr lang="en-US" dirty="0"/>
              <a:t> </a:t>
            </a:r>
          </a:p>
          <a:p>
            <a:pPr lvl="2"/>
            <a:r>
              <a:rPr lang="en-US" dirty="0"/>
              <a:t>https://www.sewp.nasa.gov/agencies/DOI/index.shtml</a:t>
            </a:r>
          </a:p>
          <a:p>
            <a:pPr lvl="1"/>
            <a:r>
              <a:rPr lang="en-US" dirty="0">
                <a:hlinkClick r:id="rId5"/>
              </a:rPr>
              <a:t>National Aeronautics and Space Administration (NASA)</a:t>
            </a:r>
            <a:r>
              <a:rPr lang="en-US" dirty="0"/>
              <a:t> </a:t>
            </a:r>
          </a:p>
          <a:p>
            <a:pPr lvl="2"/>
            <a:r>
              <a:rPr lang="en-US" dirty="0"/>
              <a:t>https://www.sewp.nasa.gov/agencies/NASA/index.shtml</a:t>
            </a:r>
          </a:p>
          <a:p>
            <a:pPr lvl="1"/>
            <a:r>
              <a:rPr lang="en-US" dirty="0">
                <a:hlinkClick r:id="rId6"/>
              </a:rPr>
              <a:t>United States Department of Veterans Affairs (VA)</a:t>
            </a:r>
            <a:r>
              <a:rPr lang="en-US" dirty="0"/>
              <a:t> </a:t>
            </a:r>
          </a:p>
          <a:p>
            <a:pPr lvl="2"/>
            <a:r>
              <a:rPr lang="en-US" dirty="0"/>
              <a:t>https://www.sewp.nasa.gov/agencies/VA/index.shtml</a:t>
            </a:r>
          </a:p>
          <a:p>
            <a:endParaRPr lang="en-US" dirty="0"/>
          </a:p>
        </p:txBody>
      </p:sp>
      <p:sp>
        <p:nvSpPr>
          <p:cNvPr id="4" name="Title 3">
            <a:extLst>
              <a:ext uri="{FF2B5EF4-FFF2-40B4-BE49-F238E27FC236}">
                <a16:creationId xmlns:a16="http://schemas.microsoft.com/office/drawing/2014/main" id="{1348C5F2-D1EF-497D-85B0-567C43110C22}"/>
              </a:ext>
            </a:extLst>
          </p:cNvPr>
          <p:cNvSpPr>
            <a:spLocks noGrp="1"/>
          </p:cNvSpPr>
          <p:nvPr>
            <p:ph type="title"/>
          </p:nvPr>
        </p:nvSpPr>
        <p:spPr/>
        <p:txBody>
          <a:bodyPr/>
          <a:lstStyle/>
          <a:p>
            <a:r>
              <a:rPr lang="en-US" dirty="0"/>
              <a:t>Agency Resources</a:t>
            </a:r>
          </a:p>
        </p:txBody>
      </p:sp>
      <p:sp>
        <p:nvSpPr>
          <p:cNvPr id="5" name="Date Placeholder 4">
            <a:extLst>
              <a:ext uri="{FF2B5EF4-FFF2-40B4-BE49-F238E27FC236}">
                <a16:creationId xmlns:a16="http://schemas.microsoft.com/office/drawing/2014/main" id="{E601CFFD-EDE0-4F80-96CE-17400E0CAC76}"/>
              </a:ext>
            </a:extLst>
          </p:cNvPr>
          <p:cNvSpPr>
            <a:spLocks noGrp="1"/>
          </p:cNvSpPr>
          <p:nvPr>
            <p:ph type="dt" sz="half" idx="14"/>
          </p:nvPr>
        </p:nvSpPr>
        <p:spPr/>
        <p:txBody>
          <a:bodyPr/>
          <a:lstStyle/>
          <a:p>
            <a:r>
              <a:rPr lang="en-US"/>
              <a:t>CD</a:t>
            </a:r>
            <a:r>
              <a:rPr lang="en-US" spc="-250"/>
              <a:t>W</a:t>
            </a:r>
            <a:r>
              <a:rPr lang="en-US" kern="800" spc="-250"/>
              <a:t>・</a:t>
            </a:r>
            <a:r>
              <a:rPr lang="en-US"/>
              <a:t>G | Confidential</a:t>
            </a:r>
            <a:endParaRPr lang="en-US" dirty="0"/>
          </a:p>
        </p:txBody>
      </p:sp>
      <p:sp>
        <p:nvSpPr>
          <p:cNvPr id="6" name="Footer Placeholder 5">
            <a:extLst>
              <a:ext uri="{FF2B5EF4-FFF2-40B4-BE49-F238E27FC236}">
                <a16:creationId xmlns:a16="http://schemas.microsoft.com/office/drawing/2014/main" id="{4E0A7529-4E72-4923-92DC-CBEDDF50681F}"/>
              </a:ext>
            </a:extLst>
          </p:cNvPr>
          <p:cNvSpPr>
            <a:spLocks noGrp="1"/>
          </p:cNvSpPr>
          <p:nvPr>
            <p:ph type="ftr" sz="quarter" idx="15"/>
          </p:nvPr>
        </p:nvSpPr>
        <p:spPr/>
        <p:txBody>
          <a:bodyPr/>
          <a:lstStyle/>
          <a:p>
            <a:r>
              <a:rPr lang="en-US"/>
              <a:t>CDWG.com  |  800.808.4239</a:t>
            </a:r>
            <a:endParaRPr lang="en-US" dirty="0"/>
          </a:p>
        </p:txBody>
      </p:sp>
      <p:sp>
        <p:nvSpPr>
          <p:cNvPr id="7" name="Slide Number Placeholder 6">
            <a:extLst>
              <a:ext uri="{FF2B5EF4-FFF2-40B4-BE49-F238E27FC236}">
                <a16:creationId xmlns:a16="http://schemas.microsoft.com/office/drawing/2014/main" id="{9F68C5F1-DCDD-41F9-AAB1-114B069946D5}"/>
              </a:ext>
            </a:extLst>
          </p:cNvPr>
          <p:cNvSpPr>
            <a:spLocks noGrp="1"/>
          </p:cNvSpPr>
          <p:nvPr>
            <p:ph type="sldNum" sz="quarter" idx="16"/>
          </p:nvPr>
        </p:nvSpPr>
        <p:spPr/>
        <p:txBody>
          <a:bodyPr/>
          <a:lstStyle/>
          <a:p>
            <a:fld id="{8FED1F56-C974-6A47-A7B1-11C2DE7BEE2D}" type="slidenum">
              <a:rPr lang="en-US" smtClean="0"/>
              <a:pPr/>
              <a:t>6</a:t>
            </a:fld>
            <a:endParaRPr lang="en-US" dirty="0"/>
          </a:p>
        </p:txBody>
      </p:sp>
      <p:pic>
        <p:nvPicPr>
          <p:cNvPr id="8" name="Picture Placeholder 7" descr="A red and white logo&#10;&#10;Description automatically generated">
            <a:extLst>
              <a:ext uri="{FF2B5EF4-FFF2-40B4-BE49-F238E27FC236}">
                <a16:creationId xmlns:a16="http://schemas.microsoft.com/office/drawing/2014/main" id="{AD23CF31-B626-412C-915E-FF3F56DD9D9B}"/>
              </a:ext>
            </a:extLst>
          </p:cNvPr>
          <p:cNvPicPr>
            <a:picLocks noGrp="1" noChangeAspect="1"/>
          </p:cNvPicPr>
          <p:nvPr>
            <p:ph type="pic" sz="quarter" idx="13"/>
          </p:nvPr>
        </p:nvPicPr>
        <p:blipFill>
          <a:blip r:embed="rId7"/>
          <a:srcRect l="2581" r="2581"/>
          <a:stretch>
            <a:fillRect/>
          </a:stretch>
        </p:blipFill>
        <p:spPr>
          <a:xfrm>
            <a:off x="11079162" y="491412"/>
            <a:ext cx="731837" cy="635713"/>
          </a:xfrm>
          <a:prstGeom prst="rect">
            <a:avLst/>
          </a:prstGeom>
        </p:spPr>
      </p:pic>
    </p:spTree>
    <p:extLst>
      <p:ext uri="{BB962C8B-B14F-4D97-AF65-F5344CB8AC3E}">
        <p14:creationId xmlns:p14="http://schemas.microsoft.com/office/powerpoint/2010/main" val="2036728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EC9D70-1C31-42B4-A1E2-B05FA60C0531}"/>
              </a:ext>
            </a:extLst>
          </p:cNvPr>
          <p:cNvSpPr>
            <a:spLocks noGrp="1"/>
          </p:cNvSpPr>
          <p:nvPr>
            <p:ph type="title"/>
          </p:nvPr>
        </p:nvSpPr>
        <p:spPr/>
        <p:txBody>
          <a:bodyPr/>
          <a:lstStyle/>
          <a:p>
            <a:r>
              <a:rPr lang="en-US" dirty="0"/>
              <a:t>About CDW-G</a:t>
            </a:r>
          </a:p>
        </p:txBody>
      </p:sp>
    </p:spTree>
    <p:extLst>
      <p:ext uri="{BB962C8B-B14F-4D97-AF65-F5344CB8AC3E}">
        <p14:creationId xmlns:p14="http://schemas.microsoft.com/office/powerpoint/2010/main" val="958045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91B5DD3-4FE9-4F09-A7AE-152D699DEA47}"/>
              </a:ext>
            </a:extLst>
          </p:cNvPr>
          <p:cNvSpPr>
            <a:spLocks noGrp="1"/>
          </p:cNvSpPr>
          <p:nvPr>
            <p:ph type="pic" sz="quarter" idx="13"/>
          </p:nvPr>
        </p:nvSpPr>
        <p:spPr/>
        <p:txBody>
          <a:bodyPr/>
          <a:lstStyle/>
          <a:p>
            <a:endParaRPr lang="en-US"/>
          </a:p>
        </p:txBody>
      </p:sp>
      <p:sp>
        <p:nvSpPr>
          <p:cNvPr id="3" name="Title 2">
            <a:extLst>
              <a:ext uri="{FF2B5EF4-FFF2-40B4-BE49-F238E27FC236}">
                <a16:creationId xmlns:a16="http://schemas.microsoft.com/office/drawing/2014/main" id="{880350BA-6FBE-441A-9C0D-0C84B30B96CC}"/>
              </a:ext>
            </a:extLst>
          </p:cNvPr>
          <p:cNvSpPr>
            <a:spLocks noGrp="1"/>
          </p:cNvSpPr>
          <p:nvPr>
            <p:ph type="title"/>
          </p:nvPr>
        </p:nvSpPr>
        <p:spPr/>
        <p:txBody>
          <a:bodyPr>
            <a:normAutofit fontScale="90000"/>
          </a:bodyPr>
          <a:lstStyle/>
          <a:p>
            <a:r>
              <a:rPr lang="en-US" dirty="0"/>
              <a:t>Trusted Information Technology Systems Integrator</a:t>
            </a:r>
          </a:p>
        </p:txBody>
      </p:sp>
      <p:sp>
        <p:nvSpPr>
          <p:cNvPr id="4" name="Date Placeholder 3">
            <a:extLst>
              <a:ext uri="{FF2B5EF4-FFF2-40B4-BE49-F238E27FC236}">
                <a16:creationId xmlns:a16="http://schemas.microsoft.com/office/drawing/2014/main" id="{468AC3B2-B78A-4C50-A48C-3A2D04D321DA}"/>
              </a:ext>
            </a:extLst>
          </p:cNvPr>
          <p:cNvSpPr>
            <a:spLocks noGrp="1"/>
          </p:cNvSpPr>
          <p:nvPr>
            <p:ph type="dt" sz="half" idx="14"/>
          </p:nvPr>
        </p:nvSpPr>
        <p:spPr/>
        <p:txBody>
          <a:bodyPr/>
          <a:lstStyle/>
          <a:p>
            <a:r>
              <a:rPr lang="en-US"/>
              <a:t>CD</a:t>
            </a:r>
            <a:r>
              <a:rPr lang="en-US" spc="-250"/>
              <a:t>W</a:t>
            </a:r>
            <a:r>
              <a:rPr lang="en-US" kern="800" spc="-250"/>
              <a:t>・</a:t>
            </a:r>
            <a:r>
              <a:rPr lang="en-US"/>
              <a:t>G | Confidential</a:t>
            </a:r>
            <a:endParaRPr lang="en-US" dirty="0"/>
          </a:p>
        </p:txBody>
      </p:sp>
      <p:sp>
        <p:nvSpPr>
          <p:cNvPr id="5" name="Footer Placeholder 4">
            <a:extLst>
              <a:ext uri="{FF2B5EF4-FFF2-40B4-BE49-F238E27FC236}">
                <a16:creationId xmlns:a16="http://schemas.microsoft.com/office/drawing/2014/main" id="{6BBFE9C1-FD02-4CD6-AEF8-73DDFC2BC92F}"/>
              </a:ext>
            </a:extLst>
          </p:cNvPr>
          <p:cNvSpPr>
            <a:spLocks noGrp="1"/>
          </p:cNvSpPr>
          <p:nvPr>
            <p:ph type="ftr" sz="quarter" idx="15"/>
          </p:nvPr>
        </p:nvSpPr>
        <p:spPr/>
        <p:txBody>
          <a:bodyPr/>
          <a:lstStyle/>
          <a:p>
            <a:r>
              <a:rPr lang="en-US"/>
              <a:t>CDWG.com  |  800.808.4239</a:t>
            </a:r>
            <a:endParaRPr lang="en-US" dirty="0"/>
          </a:p>
        </p:txBody>
      </p:sp>
      <p:sp>
        <p:nvSpPr>
          <p:cNvPr id="6" name="Slide Number Placeholder 5">
            <a:extLst>
              <a:ext uri="{FF2B5EF4-FFF2-40B4-BE49-F238E27FC236}">
                <a16:creationId xmlns:a16="http://schemas.microsoft.com/office/drawing/2014/main" id="{5B861449-7666-48B2-834F-9EC736DEED73}"/>
              </a:ext>
            </a:extLst>
          </p:cNvPr>
          <p:cNvSpPr>
            <a:spLocks noGrp="1"/>
          </p:cNvSpPr>
          <p:nvPr>
            <p:ph type="sldNum" sz="quarter" idx="16"/>
          </p:nvPr>
        </p:nvSpPr>
        <p:spPr/>
        <p:txBody>
          <a:bodyPr/>
          <a:lstStyle/>
          <a:p>
            <a:fld id="{8FED1F56-C974-6A47-A7B1-11C2DE7BEE2D}" type="slidenum">
              <a:rPr lang="en-US" smtClean="0"/>
              <a:pPr/>
              <a:t>8</a:t>
            </a:fld>
            <a:endParaRPr lang="en-US" dirty="0"/>
          </a:p>
        </p:txBody>
      </p:sp>
      <p:sp>
        <p:nvSpPr>
          <p:cNvPr id="13" name="Rectangle 12">
            <a:extLst>
              <a:ext uri="{FF2B5EF4-FFF2-40B4-BE49-F238E27FC236}">
                <a16:creationId xmlns:a16="http://schemas.microsoft.com/office/drawing/2014/main" id="{21E5B1F1-E2B3-44E3-9DE1-FDBAEB652D5B}"/>
              </a:ext>
            </a:extLst>
          </p:cNvPr>
          <p:cNvSpPr/>
          <p:nvPr/>
        </p:nvSpPr>
        <p:spPr>
          <a:xfrm>
            <a:off x="838200" y="1363982"/>
            <a:ext cx="2712868" cy="5078313"/>
          </a:xfrm>
          <a:prstGeom prst="rect">
            <a:avLst/>
          </a:prstGeom>
        </p:spPr>
        <p:txBody>
          <a:bodyPr wrap="square">
            <a:spAutoFit/>
          </a:bodyPr>
          <a:lstStyle/>
          <a:p>
            <a:pPr algn="ctr"/>
            <a:r>
              <a:rPr lang="en-US" b="1" dirty="0"/>
              <a:t>CDW•G — Your Federal IT Solutions Integrator</a:t>
            </a:r>
          </a:p>
          <a:p>
            <a:r>
              <a:rPr lang="en-US" dirty="0">
                <a:solidFill>
                  <a:schemeClr val="accent5">
                    <a:lumMod val="25000"/>
                  </a:schemeClr>
                </a:solidFill>
              </a:rPr>
              <a:t>We can help you procure, deploy and manage your IT while protecting your agency’s IT systems and purchases through our secure supply chain. CDW•G is a </a:t>
            </a:r>
            <a:r>
              <a:rPr lang="en-US" dirty="0">
                <a:solidFill>
                  <a:schemeClr val="accent5">
                    <a:lumMod val="25000"/>
                  </a:schemeClr>
                </a:solidFill>
                <a:hlinkClick r:id="rId2" tooltip="OPENS IN A NEW WINDOW: view all Trusted CSfC IT solution integrators">
                  <a:extLst>
                    <a:ext uri="{A12FA001-AC4F-418D-AE19-62706E023703}">
                      <ahyp:hlinkClr xmlns:ahyp="http://schemas.microsoft.com/office/drawing/2018/hyperlinkcolor" val="tx"/>
                    </a:ext>
                  </a:extLst>
                </a:hlinkClick>
              </a:rPr>
              <a:t>Trusted </a:t>
            </a:r>
            <a:r>
              <a:rPr lang="en-US" dirty="0" err="1">
                <a:solidFill>
                  <a:schemeClr val="accent5">
                    <a:lumMod val="25000"/>
                  </a:schemeClr>
                </a:solidFill>
                <a:hlinkClick r:id="rId2" tooltip="OPENS IN A NEW WINDOW: view all Trusted CSfC IT solution integrators">
                  <a:extLst>
                    <a:ext uri="{A12FA001-AC4F-418D-AE19-62706E023703}">
                      <ahyp:hlinkClr xmlns:ahyp="http://schemas.microsoft.com/office/drawing/2018/hyperlinkcolor" val="tx"/>
                    </a:ext>
                  </a:extLst>
                </a:hlinkClick>
              </a:rPr>
              <a:t>CSfC</a:t>
            </a:r>
            <a:r>
              <a:rPr lang="en-US" dirty="0">
                <a:solidFill>
                  <a:schemeClr val="accent5">
                    <a:lumMod val="25000"/>
                  </a:schemeClr>
                </a:solidFill>
                <a:hlinkClick r:id="rId2" tooltip="OPENS IN A NEW WINDOW: view all Trusted CSfC IT solution integrators">
                  <a:extLst>
                    <a:ext uri="{A12FA001-AC4F-418D-AE19-62706E023703}">
                      <ahyp:hlinkClr xmlns:ahyp="http://schemas.microsoft.com/office/drawing/2018/hyperlinkcolor" val="tx"/>
                    </a:ext>
                  </a:extLst>
                </a:hlinkClick>
              </a:rPr>
              <a:t> IT solutions integrator</a:t>
            </a:r>
            <a:r>
              <a:rPr lang="en-US" dirty="0">
                <a:solidFill>
                  <a:schemeClr val="accent5">
                    <a:lumMod val="25000"/>
                  </a:schemeClr>
                </a:solidFill>
              </a:rPr>
              <a:t> providing end-to-end support for hardware, software and services</a:t>
            </a:r>
            <a:endParaRPr lang="en-US" dirty="0">
              <a:solidFill>
                <a:schemeClr val="accent5">
                  <a:lumMod val="25000"/>
                </a:schemeClr>
              </a:solidFill>
              <a:effectLst/>
            </a:endParaRPr>
          </a:p>
        </p:txBody>
      </p:sp>
      <p:sp>
        <p:nvSpPr>
          <p:cNvPr id="14" name="Rectangle 13">
            <a:extLst>
              <a:ext uri="{FF2B5EF4-FFF2-40B4-BE49-F238E27FC236}">
                <a16:creationId xmlns:a16="http://schemas.microsoft.com/office/drawing/2014/main" id="{9B5D76BA-1E8E-439B-8F32-50493F698CD9}"/>
              </a:ext>
            </a:extLst>
          </p:cNvPr>
          <p:cNvSpPr/>
          <p:nvPr/>
        </p:nvSpPr>
        <p:spPr>
          <a:xfrm>
            <a:off x="3926889" y="1363982"/>
            <a:ext cx="2712868" cy="5632311"/>
          </a:xfrm>
          <a:prstGeom prst="rect">
            <a:avLst/>
          </a:prstGeom>
        </p:spPr>
        <p:txBody>
          <a:bodyPr wrap="square">
            <a:spAutoFit/>
          </a:bodyPr>
          <a:lstStyle/>
          <a:p>
            <a:pPr algn="ctr"/>
            <a:r>
              <a:rPr lang="en-US" b="1" dirty="0"/>
              <a:t>Secure IT Supply Chain</a:t>
            </a:r>
          </a:p>
          <a:p>
            <a:r>
              <a:rPr lang="en-US" dirty="0">
                <a:solidFill>
                  <a:schemeClr val="accent5">
                    <a:lumMod val="25000"/>
                  </a:schemeClr>
                </a:solidFill>
              </a:rPr>
              <a:t>There is a lot at risk when making IT purchases, which is why CDW•G provides a higher level of secure supply chain. As a holder of the ISO 28000 certification, CDW•G is a dependable provider of IT products and solutions. By purchasing with us, you’ll gain a new level of confidence in an uncertain world.</a:t>
            </a:r>
            <a:br>
              <a:rPr lang="en-US" dirty="0">
                <a:solidFill>
                  <a:schemeClr val="accent5">
                    <a:lumMod val="25000"/>
                  </a:schemeClr>
                </a:solidFill>
              </a:rPr>
            </a:br>
            <a:endParaRPr lang="en-US" dirty="0">
              <a:solidFill>
                <a:schemeClr val="accent5">
                  <a:lumMod val="25000"/>
                </a:schemeClr>
              </a:solidFill>
              <a:effectLst/>
            </a:endParaRPr>
          </a:p>
        </p:txBody>
      </p:sp>
      <p:sp>
        <p:nvSpPr>
          <p:cNvPr id="15" name="Rectangle 14">
            <a:extLst>
              <a:ext uri="{FF2B5EF4-FFF2-40B4-BE49-F238E27FC236}">
                <a16:creationId xmlns:a16="http://schemas.microsoft.com/office/drawing/2014/main" id="{46B3432F-350A-4376-BAC7-AA8ABE15363D}"/>
              </a:ext>
            </a:extLst>
          </p:cNvPr>
          <p:cNvSpPr/>
          <p:nvPr/>
        </p:nvSpPr>
        <p:spPr>
          <a:xfrm>
            <a:off x="7015578" y="1363982"/>
            <a:ext cx="3726403" cy="2585323"/>
          </a:xfrm>
          <a:prstGeom prst="rect">
            <a:avLst/>
          </a:prstGeom>
        </p:spPr>
        <p:txBody>
          <a:bodyPr wrap="square">
            <a:spAutoFit/>
          </a:bodyPr>
          <a:lstStyle/>
          <a:p>
            <a:pPr algn="ctr"/>
            <a:r>
              <a:rPr lang="en-US" b="1" dirty="0"/>
              <a:t>ISO Certifications</a:t>
            </a:r>
            <a:br>
              <a:rPr lang="en-US" b="1" dirty="0"/>
            </a:br>
            <a:endParaRPr lang="en-US" b="1" dirty="0"/>
          </a:p>
          <a:p>
            <a:r>
              <a:rPr lang="en-US" dirty="0">
                <a:solidFill>
                  <a:schemeClr val="accent5">
                    <a:lumMod val="25000"/>
                  </a:schemeClr>
                </a:solidFill>
              </a:rPr>
              <a:t>CDW•G has several ISO certifications, including:</a:t>
            </a:r>
          </a:p>
          <a:p>
            <a:pPr>
              <a:buFont typeface="Arial" panose="020B0604020202020204" pitchFamily="34" charset="0"/>
              <a:buChar char="•"/>
            </a:pPr>
            <a:r>
              <a:rPr lang="en-US" dirty="0">
                <a:solidFill>
                  <a:schemeClr val="accent5">
                    <a:lumMod val="25000"/>
                  </a:schemeClr>
                </a:solidFill>
                <a:hlinkClick r:id="rId3" tooltip="OPENS IN A NEW WINDOW - view CDW ISO 9001 certification">
                  <a:extLst>
                    <a:ext uri="{A12FA001-AC4F-418D-AE19-62706E023703}">
                      <ahyp:hlinkClr xmlns:ahyp="http://schemas.microsoft.com/office/drawing/2018/hyperlinkcolor" val="tx"/>
                    </a:ext>
                  </a:extLst>
                </a:hlinkClick>
              </a:rPr>
              <a:t>ISO 9001 (PDF)</a:t>
            </a:r>
            <a:endParaRPr lang="en-US" dirty="0">
              <a:solidFill>
                <a:schemeClr val="accent5">
                  <a:lumMod val="25000"/>
                </a:schemeClr>
              </a:solidFill>
            </a:endParaRPr>
          </a:p>
          <a:p>
            <a:pPr>
              <a:buFont typeface="Arial" panose="020B0604020202020204" pitchFamily="34" charset="0"/>
              <a:buChar char="•"/>
            </a:pPr>
            <a:r>
              <a:rPr lang="en-US" dirty="0">
                <a:solidFill>
                  <a:schemeClr val="accent5">
                    <a:lumMod val="25000"/>
                  </a:schemeClr>
                </a:solidFill>
                <a:hlinkClick r:id="rId4" tooltip="OPENS IN A NEW WINDOW - view CDW ISO 14001 certification">
                  <a:extLst>
                    <a:ext uri="{A12FA001-AC4F-418D-AE19-62706E023703}">
                      <ahyp:hlinkClr xmlns:ahyp="http://schemas.microsoft.com/office/drawing/2018/hyperlinkcolor" val="tx"/>
                    </a:ext>
                  </a:extLst>
                </a:hlinkClick>
              </a:rPr>
              <a:t>ISO 14001 (PDF)</a:t>
            </a:r>
            <a:endParaRPr lang="en-US" dirty="0">
              <a:solidFill>
                <a:schemeClr val="accent5">
                  <a:lumMod val="25000"/>
                </a:schemeClr>
              </a:solidFill>
            </a:endParaRPr>
          </a:p>
          <a:p>
            <a:pPr>
              <a:buFont typeface="Arial" panose="020B0604020202020204" pitchFamily="34" charset="0"/>
              <a:buChar char="•"/>
            </a:pPr>
            <a:r>
              <a:rPr lang="en-US" dirty="0">
                <a:solidFill>
                  <a:schemeClr val="accent5">
                    <a:lumMod val="25000"/>
                  </a:schemeClr>
                </a:solidFill>
                <a:hlinkClick r:id="rId5" tooltip="OPENS IN A NEW WINDOW - view CDW ISO/IEC 20243 certification">
                  <a:extLst>
                    <a:ext uri="{A12FA001-AC4F-418D-AE19-62706E023703}">
                      <ahyp:hlinkClr xmlns:ahyp="http://schemas.microsoft.com/office/drawing/2018/hyperlinkcolor" val="tx"/>
                    </a:ext>
                  </a:extLst>
                </a:hlinkClick>
              </a:rPr>
              <a:t>ISO/IEC 20243 (PDF)</a:t>
            </a:r>
            <a:endParaRPr lang="en-US" dirty="0">
              <a:solidFill>
                <a:schemeClr val="accent5">
                  <a:lumMod val="25000"/>
                </a:schemeClr>
              </a:solidFill>
            </a:endParaRPr>
          </a:p>
          <a:p>
            <a:pPr>
              <a:buFont typeface="Arial" panose="020B0604020202020204" pitchFamily="34" charset="0"/>
              <a:buChar char="•"/>
            </a:pPr>
            <a:r>
              <a:rPr lang="en-US" dirty="0">
                <a:solidFill>
                  <a:schemeClr val="accent5">
                    <a:lumMod val="25000"/>
                  </a:schemeClr>
                </a:solidFill>
                <a:hlinkClick r:id="rId6" tooltip="OPENS IN A NEW WINDOW - view CDW ISO 27001 certification">
                  <a:extLst>
                    <a:ext uri="{A12FA001-AC4F-418D-AE19-62706E023703}">
                      <ahyp:hlinkClr xmlns:ahyp="http://schemas.microsoft.com/office/drawing/2018/hyperlinkcolor" val="tx"/>
                    </a:ext>
                  </a:extLst>
                </a:hlinkClick>
              </a:rPr>
              <a:t>ISO 27001 (PDF)</a:t>
            </a:r>
            <a:endParaRPr lang="en-US" dirty="0">
              <a:solidFill>
                <a:schemeClr val="accent5">
                  <a:lumMod val="25000"/>
                </a:schemeClr>
              </a:solidFill>
            </a:endParaRPr>
          </a:p>
          <a:p>
            <a:pPr>
              <a:buFont typeface="Arial" panose="020B0604020202020204" pitchFamily="34" charset="0"/>
              <a:buChar char="•"/>
            </a:pPr>
            <a:r>
              <a:rPr lang="en-US" dirty="0">
                <a:solidFill>
                  <a:schemeClr val="accent5">
                    <a:lumMod val="25000"/>
                  </a:schemeClr>
                </a:solidFill>
                <a:hlinkClick r:id="rId7" tooltip="OPENS IN A NEW WINDOW: view ISO 28000 flyer">
                  <a:extLst>
                    <a:ext uri="{A12FA001-AC4F-418D-AE19-62706E023703}">
                      <ahyp:hlinkClr xmlns:ahyp="http://schemas.microsoft.com/office/drawing/2018/hyperlinkcolor" val="tx"/>
                    </a:ext>
                  </a:extLst>
                </a:hlinkClick>
              </a:rPr>
              <a:t>ISO 28000 (PDF)</a:t>
            </a:r>
            <a:endParaRPr lang="en-US" dirty="0">
              <a:solidFill>
                <a:schemeClr val="accent5">
                  <a:lumMod val="25000"/>
                </a:schemeClr>
              </a:solidFill>
              <a:effectLst/>
            </a:endParaRPr>
          </a:p>
        </p:txBody>
      </p:sp>
      <p:pic>
        <p:nvPicPr>
          <p:cNvPr id="10" name="Picture Placeholder 7" descr="A red and white logo&#10;&#10;Description automatically generated">
            <a:extLst>
              <a:ext uri="{FF2B5EF4-FFF2-40B4-BE49-F238E27FC236}">
                <a16:creationId xmlns:a16="http://schemas.microsoft.com/office/drawing/2014/main" id="{A79DBC27-0316-4521-92D6-658A267D83CD}"/>
              </a:ext>
            </a:extLst>
          </p:cNvPr>
          <p:cNvPicPr>
            <a:picLocks noChangeAspect="1"/>
          </p:cNvPicPr>
          <p:nvPr/>
        </p:nvPicPr>
        <p:blipFill>
          <a:blip r:embed="rId8"/>
          <a:srcRect l="2581" r="2581"/>
          <a:stretch>
            <a:fillRect/>
          </a:stretch>
        </p:blipFill>
        <p:spPr>
          <a:xfrm>
            <a:off x="11079162" y="491412"/>
            <a:ext cx="731837" cy="635713"/>
          </a:xfrm>
          <a:prstGeom prst="rect">
            <a:avLst/>
          </a:prstGeom>
        </p:spPr>
      </p:pic>
    </p:spTree>
    <p:extLst>
      <p:ext uri="{BB962C8B-B14F-4D97-AF65-F5344CB8AC3E}">
        <p14:creationId xmlns:p14="http://schemas.microsoft.com/office/powerpoint/2010/main" val="3616008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75CAE2A-0453-6C4A-9456-991654CFA235}"/>
              </a:ext>
            </a:extLst>
          </p:cNvPr>
          <p:cNvSpPr>
            <a:spLocks noGrp="1"/>
          </p:cNvSpPr>
          <p:nvPr>
            <p:ph type="sldNum" sz="quarter" idx="16"/>
          </p:nvPr>
        </p:nvSpPr>
        <p:spPr>
          <a:xfrm>
            <a:off x="322848" y="6426562"/>
            <a:ext cx="515352" cy="224699"/>
          </a:xfrm>
        </p:spPr>
        <p:txBody>
          <a:bodyPr/>
          <a:lstStyle/>
          <a:p>
            <a:fld id="{8FED1F56-C974-6A47-A7B1-11C2DE7BEE2D}" type="slidenum">
              <a:rPr lang="en-US" smtClean="0"/>
              <a:pPr/>
              <a:t>9</a:t>
            </a:fld>
            <a:endParaRPr lang="en-US"/>
          </a:p>
        </p:txBody>
      </p:sp>
      <p:sp>
        <p:nvSpPr>
          <p:cNvPr id="2" name="Title 1">
            <a:extLst>
              <a:ext uri="{FF2B5EF4-FFF2-40B4-BE49-F238E27FC236}">
                <a16:creationId xmlns:a16="http://schemas.microsoft.com/office/drawing/2014/main" id="{EB1F094C-A4FF-0F40-A25D-4946C0A88E5E}"/>
              </a:ext>
            </a:extLst>
          </p:cNvPr>
          <p:cNvSpPr>
            <a:spLocks noGrp="1"/>
          </p:cNvSpPr>
          <p:nvPr>
            <p:ph type="title"/>
          </p:nvPr>
        </p:nvSpPr>
        <p:spPr/>
        <p:txBody>
          <a:bodyPr/>
          <a:lstStyle/>
          <a:p>
            <a:r>
              <a:rPr lang="en-US" dirty="0"/>
              <a:t>Why CDW-G?</a:t>
            </a:r>
          </a:p>
        </p:txBody>
      </p:sp>
      <p:sp>
        <p:nvSpPr>
          <p:cNvPr id="10" name="Shape 415">
            <a:extLst>
              <a:ext uri="{FF2B5EF4-FFF2-40B4-BE49-F238E27FC236}">
                <a16:creationId xmlns:a16="http://schemas.microsoft.com/office/drawing/2014/main" id="{9208B3DD-469F-DD48-88D3-1E8719420321}"/>
              </a:ext>
            </a:extLst>
          </p:cNvPr>
          <p:cNvSpPr/>
          <p:nvPr/>
        </p:nvSpPr>
        <p:spPr>
          <a:xfrm>
            <a:off x="3777087" y="2330749"/>
            <a:ext cx="2276158" cy="2986269"/>
          </a:xfrm>
          <a:prstGeom prst="rect">
            <a:avLst/>
          </a:prstGeom>
          <a:solidFill>
            <a:srgbClr val="E6EAEB"/>
          </a:solidFill>
          <a:ln w="12700">
            <a:miter lim="400000"/>
          </a:ln>
        </p:spPr>
        <p:txBody>
          <a:bodyPr lIns="45719" rIns="45719"/>
          <a:lstStyle/>
          <a:p>
            <a:pPr algn="ctr">
              <a:defRPr sz="700">
                <a:latin typeface="Cabin"/>
                <a:ea typeface="Cabin"/>
                <a:cs typeface="Cabin"/>
                <a:sym typeface="Cabin"/>
              </a:defRPr>
            </a:pPr>
            <a:endParaRPr dirty="0"/>
          </a:p>
        </p:txBody>
      </p:sp>
      <p:sp>
        <p:nvSpPr>
          <p:cNvPr id="11" name="Shape 416">
            <a:extLst>
              <a:ext uri="{FF2B5EF4-FFF2-40B4-BE49-F238E27FC236}">
                <a16:creationId xmlns:a16="http://schemas.microsoft.com/office/drawing/2014/main" id="{9B0E8703-30DF-7242-BA11-CD13559957A0}"/>
              </a:ext>
            </a:extLst>
          </p:cNvPr>
          <p:cNvSpPr/>
          <p:nvPr/>
        </p:nvSpPr>
        <p:spPr>
          <a:xfrm>
            <a:off x="6176319" y="2330749"/>
            <a:ext cx="2276158" cy="2986268"/>
          </a:xfrm>
          <a:prstGeom prst="rect">
            <a:avLst/>
          </a:prstGeom>
          <a:solidFill>
            <a:srgbClr val="E6EAEB"/>
          </a:solidFill>
          <a:ln w="12700">
            <a:miter lim="400000"/>
          </a:ln>
        </p:spPr>
        <p:txBody>
          <a:bodyPr lIns="45719" rIns="45719"/>
          <a:lstStyle/>
          <a:p>
            <a:pPr algn="ctr">
              <a:defRPr sz="700">
                <a:latin typeface="Cabin"/>
                <a:ea typeface="Cabin"/>
                <a:cs typeface="Cabin"/>
                <a:sym typeface="Cabin"/>
              </a:defRPr>
            </a:pPr>
            <a:endParaRPr dirty="0"/>
          </a:p>
        </p:txBody>
      </p:sp>
      <p:sp>
        <p:nvSpPr>
          <p:cNvPr id="12" name="Shape 417">
            <a:extLst>
              <a:ext uri="{FF2B5EF4-FFF2-40B4-BE49-F238E27FC236}">
                <a16:creationId xmlns:a16="http://schemas.microsoft.com/office/drawing/2014/main" id="{B53BB821-7C41-5945-8012-93BF2B582DC9}"/>
              </a:ext>
            </a:extLst>
          </p:cNvPr>
          <p:cNvSpPr/>
          <p:nvPr/>
        </p:nvSpPr>
        <p:spPr>
          <a:xfrm>
            <a:off x="8561242" y="2330749"/>
            <a:ext cx="2276158" cy="2986268"/>
          </a:xfrm>
          <a:prstGeom prst="rect">
            <a:avLst/>
          </a:prstGeom>
          <a:solidFill>
            <a:srgbClr val="E6EAEB"/>
          </a:solidFill>
          <a:ln w="12700">
            <a:miter lim="400000"/>
          </a:ln>
        </p:spPr>
        <p:txBody>
          <a:bodyPr lIns="45719" rIns="45719"/>
          <a:lstStyle/>
          <a:p>
            <a:pPr algn="ctr">
              <a:defRPr sz="700">
                <a:latin typeface="Cabin"/>
                <a:ea typeface="Cabin"/>
                <a:cs typeface="Cabin"/>
                <a:sym typeface="Cabin"/>
              </a:defRPr>
            </a:pPr>
            <a:endParaRPr dirty="0"/>
          </a:p>
        </p:txBody>
      </p:sp>
      <p:sp>
        <p:nvSpPr>
          <p:cNvPr id="13" name="Shape 419">
            <a:extLst>
              <a:ext uri="{FF2B5EF4-FFF2-40B4-BE49-F238E27FC236}">
                <a16:creationId xmlns:a16="http://schemas.microsoft.com/office/drawing/2014/main" id="{9072A79D-0DE0-954C-8D5E-35F8BAF3C439}"/>
              </a:ext>
            </a:extLst>
          </p:cNvPr>
          <p:cNvSpPr/>
          <p:nvPr/>
        </p:nvSpPr>
        <p:spPr>
          <a:xfrm>
            <a:off x="3777087" y="3317767"/>
            <a:ext cx="2200587" cy="374933"/>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lIns="0" tIns="0" rIns="0" bIns="0" anchor="ctr"/>
          <a:lstStyle>
            <a:lvl1pPr algn="ctr">
              <a:defRPr sz="1100" b="1">
                <a:solidFill>
                  <a:schemeClr val="accent2">
                    <a:lumOff val="21764"/>
                  </a:schemeClr>
                </a:solidFill>
                <a:latin typeface="Verdana"/>
                <a:ea typeface="Verdana"/>
                <a:cs typeface="Verdana"/>
                <a:sym typeface="Verdana"/>
              </a:defRPr>
            </a:lvl1pPr>
          </a:lstStyle>
          <a:p>
            <a:r>
              <a:rPr dirty="0">
                <a:solidFill>
                  <a:schemeClr val="bg2"/>
                </a:solidFill>
              </a:rPr>
              <a:t>WORKSPACE</a:t>
            </a:r>
          </a:p>
        </p:txBody>
      </p:sp>
      <p:sp>
        <p:nvSpPr>
          <p:cNvPr id="14" name="Shape 420">
            <a:extLst>
              <a:ext uri="{FF2B5EF4-FFF2-40B4-BE49-F238E27FC236}">
                <a16:creationId xmlns:a16="http://schemas.microsoft.com/office/drawing/2014/main" id="{4589BA5B-3A7B-A14C-BA9D-44A96D8AB13A}"/>
              </a:ext>
            </a:extLst>
          </p:cNvPr>
          <p:cNvSpPr/>
          <p:nvPr/>
        </p:nvSpPr>
        <p:spPr>
          <a:xfrm>
            <a:off x="3935203" y="3794480"/>
            <a:ext cx="1979323" cy="1417851"/>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lIns="0" tIns="0" rIns="0" bIns="0"/>
          <a:lstStyle/>
          <a:p>
            <a:pPr marL="171450" indent="-171450" defTabSz="457200">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sz="1000" dirty="0">
                <a:solidFill>
                  <a:schemeClr val="bg2"/>
                </a:solidFill>
              </a:rPr>
              <a:t>Desktop and Application deployment and management</a:t>
            </a:r>
          </a:p>
          <a:p>
            <a:pPr marL="171450" indent="-171450" defTabSz="457200">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sz="1000" dirty="0">
                <a:solidFill>
                  <a:schemeClr val="bg2"/>
                </a:solidFill>
              </a:rPr>
              <a:t>Application delivery</a:t>
            </a:r>
          </a:p>
          <a:p>
            <a:pPr marL="171450" indent="-171450" defTabSz="457200">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sz="1000" dirty="0">
                <a:solidFill>
                  <a:schemeClr val="bg2"/>
                </a:solidFill>
              </a:rPr>
              <a:t>Collaboration platforms</a:t>
            </a:r>
          </a:p>
          <a:p>
            <a:pPr marL="171450" indent="-171450" defTabSz="457200">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sz="1000" dirty="0">
                <a:solidFill>
                  <a:schemeClr val="bg2"/>
                </a:solidFill>
              </a:rPr>
              <a:t>Cloud desktop</a:t>
            </a:r>
          </a:p>
        </p:txBody>
      </p:sp>
      <p:sp>
        <p:nvSpPr>
          <p:cNvPr id="15" name="Shape 424">
            <a:extLst>
              <a:ext uri="{FF2B5EF4-FFF2-40B4-BE49-F238E27FC236}">
                <a16:creationId xmlns:a16="http://schemas.microsoft.com/office/drawing/2014/main" id="{9F667D5D-5242-5F49-A23E-4707FDF6DF3D}"/>
              </a:ext>
            </a:extLst>
          </p:cNvPr>
          <p:cNvSpPr/>
          <p:nvPr/>
        </p:nvSpPr>
        <p:spPr>
          <a:xfrm>
            <a:off x="6176319" y="3317767"/>
            <a:ext cx="2200587" cy="374933"/>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lIns="0" tIns="0" rIns="0" bIns="0" anchor="ctr"/>
          <a:lstStyle>
            <a:lvl1pPr algn="ctr">
              <a:defRPr sz="1100" b="1">
                <a:solidFill>
                  <a:schemeClr val="accent2">
                    <a:lumOff val="21764"/>
                  </a:schemeClr>
                </a:solidFill>
                <a:latin typeface="Verdana"/>
                <a:ea typeface="Verdana"/>
                <a:cs typeface="Verdana"/>
                <a:sym typeface="Verdana"/>
              </a:defRPr>
            </a:lvl1pPr>
          </a:lstStyle>
          <a:p>
            <a:r>
              <a:rPr dirty="0">
                <a:solidFill>
                  <a:schemeClr val="bg2"/>
                </a:solidFill>
              </a:rPr>
              <a:t>NETWORKING</a:t>
            </a:r>
          </a:p>
        </p:txBody>
      </p:sp>
      <p:sp>
        <p:nvSpPr>
          <p:cNvPr id="16" name="Shape 425">
            <a:extLst>
              <a:ext uri="{FF2B5EF4-FFF2-40B4-BE49-F238E27FC236}">
                <a16:creationId xmlns:a16="http://schemas.microsoft.com/office/drawing/2014/main" id="{A2CF9709-4320-C445-BCAE-2818080F015E}"/>
              </a:ext>
            </a:extLst>
          </p:cNvPr>
          <p:cNvSpPr/>
          <p:nvPr/>
        </p:nvSpPr>
        <p:spPr>
          <a:xfrm>
            <a:off x="6348745" y="3787446"/>
            <a:ext cx="1903716" cy="1106341"/>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lIns="0" tIns="0" rIns="0" bIns="0"/>
          <a:lstStyle/>
          <a:p>
            <a:pPr marL="171450" indent="-171450" defTabSz="457200">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sz="1000" dirty="0">
                <a:solidFill>
                  <a:schemeClr val="bg2"/>
                </a:solidFill>
              </a:rPr>
              <a:t>Enterprise networking</a:t>
            </a:r>
          </a:p>
          <a:p>
            <a:pPr marL="171450" indent="-171450" defTabSz="457200">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sz="1000" dirty="0">
                <a:solidFill>
                  <a:schemeClr val="bg2"/>
                </a:solidFill>
              </a:rPr>
              <a:t>Campus and branch</a:t>
            </a:r>
          </a:p>
          <a:p>
            <a:pPr marL="171450" indent="-171450" defTabSz="457200">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sz="1000" dirty="0">
                <a:solidFill>
                  <a:schemeClr val="bg2"/>
                </a:solidFill>
              </a:rPr>
              <a:t>Cloud in sight connectivity</a:t>
            </a:r>
          </a:p>
          <a:p>
            <a:pPr marL="171450" indent="-171450" defTabSz="457200">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sz="1000" dirty="0">
                <a:solidFill>
                  <a:schemeClr val="bg2"/>
                </a:solidFill>
              </a:rPr>
              <a:t>Voice/ video services</a:t>
            </a:r>
          </a:p>
          <a:p>
            <a:pPr marL="171450" indent="-171450" defTabSz="457200">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sz="1000" dirty="0">
                <a:solidFill>
                  <a:schemeClr val="bg2"/>
                </a:solidFill>
              </a:rPr>
              <a:t>Software defined networking</a:t>
            </a:r>
          </a:p>
        </p:txBody>
      </p:sp>
      <p:sp>
        <p:nvSpPr>
          <p:cNvPr id="17" name="Shape 429">
            <a:extLst>
              <a:ext uri="{FF2B5EF4-FFF2-40B4-BE49-F238E27FC236}">
                <a16:creationId xmlns:a16="http://schemas.microsoft.com/office/drawing/2014/main" id="{C5FAC7CF-7D6F-484A-942C-E3BDFCA908A3}"/>
              </a:ext>
            </a:extLst>
          </p:cNvPr>
          <p:cNvSpPr/>
          <p:nvPr/>
        </p:nvSpPr>
        <p:spPr>
          <a:xfrm>
            <a:off x="8586706" y="3317767"/>
            <a:ext cx="2200587" cy="374933"/>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lIns="0" tIns="0" rIns="0" bIns="0" anchor="ctr"/>
          <a:lstStyle>
            <a:lvl1pPr algn="ctr">
              <a:defRPr sz="1100" b="1">
                <a:solidFill>
                  <a:schemeClr val="accent2">
                    <a:lumOff val="21764"/>
                  </a:schemeClr>
                </a:solidFill>
                <a:latin typeface="Verdana"/>
                <a:ea typeface="Verdana"/>
                <a:cs typeface="Verdana"/>
                <a:sym typeface="Verdana"/>
              </a:defRPr>
            </a:lvl1pPr>
          </a:lstStyle>
          <a:p>
            <a:r>
              <a:rPr dirty="0">
                <a:solidFill>
                  <a:schemeClr val="bg2"/>
                </a:solidFill>
              </a:rPr>
              <a:t>SECURITY</a:t>
            </a:r>
          </a:p>
        </p:txBody>
      </p:sp>
      <p:sp>
        <p:nvSpPr>
          <p:cNvPr id="18" name="Shape 430">
            <a:extLst>
              <a:ext uri="{FF2B5EF4-FFF2-40B4-BE49-F238E27FC236}">
                <a16:creationId xmlns:a16="http://schemas.microsoft.com/office/drawing/2014/main" id="{018CD1A3-3379-E946-A37B-3984622B01DE}"/>
              </a:ext>
            </a:extLst>
          </p:cNvPr>
          <p:cNvSpPr/>
          <p:nvPr/>
        </p:nvSpPr>
        <p:spPr>
          <a:xfrm>
            <a:off x="8721986" y="3787446"/>
            <a:ext cx="1969398" cy="1041500"/>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lIns="0" tIns="0" rIns="0" bIns="0"/>
          <a:lstStyle/>
          <a:p>
            <a:pPr marL="171450" indent="-171450" defTabSz="457200">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sz="1000" dirty="0">
                <a:solidFill>
                  <a:schemeClr val="bg2"/>
                </a:solidFill>
              </a:rPr>
              <a:t>Assessment and discovery</a:t>
            </a:r>
          </a:p>
          <a:p>
            <a:pPr marL="171450" indent="-171450" defTabSz="457200">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sz="1000" dirty="0">
                <a:solidFill>
                  <a:schemeClr val="bg2"/>
                </a:solidFill>
              </a:rPr>
              <a:t>Protection and defence infrastructure</a:t>
            </a:r>
          </a:p>
          <a:p>
            <a:pPr marL="171450" indent="-171450" defTabSz="457200">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sz="1000" dirty="0">
                <a:solidFill>
                  <a:schemeClr val="bg2"/>
                </a:solidFill>
              </a:rPr>
              <a:t>Analysis services</a:t>
            </a:r>
          </a:p>
          <a:p>
            <a:pPr marL="171450" indent="-171450" defTabSz="457200">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sz="1000" dirty="0">
                <a:solidFill>
                  <a:schemeClr val="bg2"/>
                </a:solidFill>
              </a:rPr>
              <a:t>Incident response</a:t>
            </a:r>
          </a:p>
        </p:txBody>
      </p:sp>
      <p:sp>
        <p:nvSpPr>
          <p:cNvPr id="19" name="Shape 431">
            <a:extLst>
              <a:ext uri="{FF2B5EF4-FFF2-40B4-BE49-F238E27FC236}">
                <a16:creationId xmlns:a16="http://schemas.microsoft.com/office/drawing/2014/main" id="{636CFE28-6B52-5547-B357-507C77C9D9DE}"/>
              </a:ext>
            </a:extLst>
          </p:cNvPr>
          <p:cNvSpPr/>
          <p:nvPr/>
        </p:nvSpPr>
        <p:spPr>
          <a:xfrm>
            <a:off x="9356024" y="2586538"/>
            <a:ext cx="636488" cy="636485"/>
          </a:xfrm>
          <a:prstGeom prst="ellipse">
            <a:avLst/>
          </a:prstGeom>
          <a:solidFill>
            <a:schemeClr val="tx1"/>
          </a:solidFill>
          <a:ln w="3175" cap="flat">
            <a:noFill/>
            <a:miter lim="400000"/>
          </a:ln>
          <a:effectLst/>
        </p:spPr>
        <p:txBody>
          <a:bodyPr wrap="square" lIns="33866" tIns="33866" rIns="33866" bIns="33866" numCol="1" anchor="ctr">
            <a:noAutofit/>
          </a:bodyPr>
          <a:lstStyle/>
          <a:p>
            <a:pPr defTabSz="917222">
              <a:defRPr sz="2000" spc="200" baseline="10000">
                <a:solidFill>
                  <a:srgbClr val="FFFFFF"/>
                </a:solidFill>
                <a:latin typeface="Helvetica Neue Light"/>
                <a:ea typeface="Helvetica Neue Light"/>
                <a:cs typeface="Helvetica Neue Light"/>
                <a:sym typeface="Helvetica Neue Light"/>
              </a:defRPr>
            </a:pPr>
            <a:endParaRPr dirty="0"/>
          </a:p>
        </p:txBody>
      </p:sp>
      <p:sp>
        <p:nvSpPr>
          <p:cNvPr id="21" name="Shape 440">
            <a:extLst>
              <a:ext uri="{FF2B5EF4-FFF2-40B4-BE49-F238E27FC236}">
                <a16:creationId xmlns:a16="http://schemas.microsoft.com/office/drawing/2014/main" id="{515DDC8F-299E-0E46-A3AC-8D39FF113DBA}"/>
              </a:ext>
            </a:extLst>
          </p:cNvPr>
          <p:cNvSpPr/>
          <p:nvPr/>
        </p:nvSpPr>
        <p:spPr>
          <a:xfrm>
            <a:off x="6894989" y="2586538"/>
            <a:ext cx="636485" cy="636485"/>
          </a:xfrm>
          <a:prstGeom prst="ellipse">
            <a:avLst/>
          </a:prstGeom>
          <a:solidFill>
            <a:schemeClr val="tx1"/>
          </a:solidFill>
          <a:ln w="3175" cap="flat">
            <a:noFill/>
            <a:miter lim="400000"/>
          </a:ln>
          <a:effectLst/>
        </p:spPr>
        <p:txBody>
          <a:bodyPr wrap="square" lIns="33866" tIns="33866" rIns="33866" bIns="33866" numCol="1" anchor="ctr">
            <a:noAutofit/>
          </a:bodyPr>
          <a:lstStyle/>
          <a:p>
            <a:pPr defTabSz="917222">
              <a:defRPr sz="2000" spc="200" baseline="10000">
                <a:solidFill>
                  <a:srgbClr val="FFFFFF"/>
                </a:solidFill>
                <a:latin typeface="Helvetica Neue Light"/>
                <a:ea typeface="Helvetica Neue Light"/>
                <a:cs typeface="Helvetica Neue Light"/>
                <a:sym typeface="Helvetica Neue Light"/>
              </a:defRPr>
            </a:pPr>
            <a:endParaRPr dirty="0"/>
          </a:p>
        </p:txBody>
      </p:sp>
      <p:sp>
        <p:nvSpPr>
          <p:cNvPr id="22" name="Shape 443">
            <a:extLst>
              <a:ext uri="{FF2B5EF4-FFF2-40B4-BE49-F238E27FC236}">
                <a16:creationId xmlns:a16="http://schemas.microsoft.com/office/drawing/2014/main" id="{08048AB2-7156-8649-926E-CA5C84BA6662}"/>
              </a:ext>
            </a:extLst>
          </p:cNvPr>
          <p:cNvSpPr/>
          <p:nvPr/>
        </p:nvSpPr>
        <p:spPr>
          <a:xfrm>
            <a:off x="4642852" y="2586538"/>
            <a:ext cx="636485" cy="636485"/>
          </a:xfrm>
          <a:prstGeom prst="ellipse">
            <a:avLst/>
          </a:prstGeom>
          <a:solidFill>
            <a:schemeClr val="tx1"/>
          </a:solidFill>
          <a:ln w="3175" cap="flat">
            <a:noFill/>
            <a:miter lim="400000"/>
          </a:ln>
          <a:effectLst/>
        </p:spPr>
        <p:txBody>
          <a:bodyPr wrap="square" lIns="33866" tIns="33866" rIns="33866" bIns="33866" numCol="1" anchor="ctr">
            <a:noAutofit/>
          </a:bodyPr>
          <a:lstStyle/>
          <a:p>
            <a:pPr defTabSz="917222">
              <a:defRPr sz="2000" spc="200" baseline="10000">
                <a:solidFill>
                  <a:srgbClr val="FFFFFF"/>
                </a:solidFill>
                <a:latin typeface="Helvetica Neue Light"/>
                <a:ea typeface="Helvetica Neue Light"/>
                <a:cs typeface="Helvetica Neue Light"/>
                <a:sym typeface="Helvetica Neue Light"/>
              </a:defRPr>
            </a:pPr>
            <a:endParaRPr dirty="0"/>
          </a:p>
        </p:txBody>
      </p:sp>
      <p:sp>
        <p:nvSpPr>
          <p:cNvPr id="7" name="Shape 412">
            <a:extLst>
              <a:ext uri="{FF2B5EF4-FFF2-40B4-BE49-F238E27FC236}">
                <a16:creationId xmlns:a16="http://schemas.microsoft.com/office/drawing/2014/main" id="{739E9533-2320-0246-BBC5-C144E0866ED5}"/>
              </a:ext>
            </a:extLst>
          </p:cNvPr>
          <p:cNvSpPr/>
          <p:nvPr/>
        </p:nvSpPr>
        <p:spPr>
          <a:xfrm>
            <a:off x="1363543" y="2330749"/>
            <a:ext cx="2276158" cy="2986268"/>
          </a:xfrm>
          <a:prstGeom prst="rect">
            <a:avLst/>
          </a:prstGeom>
          <a:solidFill>
            <a:srgbClr val="E6EAEB"/>
          </a:solidFill>
          <a:ln w="12700">
            <a:miter lim="400000"/>
          </a:ln>
        </p:spPr>
        <p:txBody>
          <a:bodyPr lIns="45719" rIns="45719"/>
          <a:lstStyle/>
          <a:p>
            <a:pPr algn="ctr">
              <a:defRPr sz="700">
                <a:latin typeface="Cabin"/>
                <a:ea typeface="Cabin"/>
                <a:cs typeface="Cabin"/>
                <a:sym typeface="Cabin"/>
              </a:defRPr>
            </a:pPr>
            <a:endParaRPr dirty="0"/>
          </a:p>
        </p:txBody>
      </p:sp>
      <p:sp>
        <p:nvSpPr>
          <p:cNvPr id="8" name="Shape 413">
            <a:extLst>
              <a:ext uri="{FF2B5EF4-FFF2-40B4-BE49-F238E27FC236}">
                <a16:creationId xmlns:a16="http://schemas.microsoft.com/office/drawing/2014/main" id="{009C26C8-6E44-8D43-91A8-E46612D35632}"/>
              </a:ext>
            </a:extLst>
          </p:cNvPr>
          <p:cNvSpPr/>
          <p:nvPr/>
        </p:nvSpPr>
        <p:spPr>
          <a:xfrm>
            <a:off x="1376276" y="3338789"/>
            <a:ext cx="2200587" cy="374933"/>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lIns="0" tIns="0" rIns="0" bIns="0" anchor="ctr"/>
          <a:lstStyle>
            <a:lvl1pPr algn="ctr">
              <a:defRPr sz="1100" b="1">
                <a:solidFill>
                  <a:schemeClr val="accent2">
                    <a:lumOff val="21764"/>
                  </a:schemeClr>
                </a:solidFill>
                <a:latin typeface="Verdana"/>
                <a:ea typeface="Verdana"/>
                <a:cs typeface="Verdana"/>
                <a:sym typeface="Verdana"/>
              </a:defRPr>
            </a:lvl1pPr>
          </a:lstStyle>
          <a:p>
            <a:r>
              <a:rPr lang="en-GB" dirty="0">
                <a:solidFill>
                  <a:schemeClr val="bg2"/>
                </a:solidFill>
              </a:rPr>
              <a:t>DATA CENTER</a:t>
            </a:r>
            <a:endParaRPr dirty="0">
              <a:solidFill>
                <a:schemeClr val="bg2"/>
              </a:solidFill>
            </a:endParaRPr>
          </a:p>
        </p:txBody>
      </p:sp>
      <p:sp>
        <p:nvSpPr>
          <p:cNvPr id="9" name="Shape 414">
            <a:extLst>
              <a:ext uri="{FF2B5EF4-FFF2-40B4-BE49-F238E27FC236}">
                <a16:creationId xmlns:a16="http://schemas.microsoft.com/office/drawing/2014/main" id="{AF7E6133-530D-B044-85FE-40712684978C}"/>
              </a:ext>
            </a:extLst>
          </p:cNvPr>
          <p:cNvSpPr/>
          <p:nvPr/>
        </p:nvSpPr>
        <p:spPr>
          <a:xfrm>
            <a:off x="1535650" y="3815502"/>
            <a:ext cx="1979643" cy="1009956"/>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lIns="0" tIns="0" rIns="0" bIns="0"/>
          <a:lstStyle/>
          <a:p>
            <a:pPr marL="171450" indent="-171450" defTabSz="457200">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sz="1000" dirty="0">
                <a:solidFill>
                  <a:schemeClr val="bg2"/>
                </a:solidFill>
              </a:rPr>
              <a:t>Cloud infrastructure</a:t>
            </a:r>
          </a:p>
          <a:p>
            <a:pPr marL="171450" indent="-171450" defTabSz="457200">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sz="1000" dirty="0">
                <a:solidFill>
                  <a:schemeClr val="bg2"/>
                </a:solidFill>
              </a:rPr>
              <a:t>Data Management</a:t>
            </a:r>
          </a:p>
          <a:p>
            <a:pPr marL="171450" indent="-171450" defTabSz="457200">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sz="1000" dirty="0">
                <a:solidFill>
                  <a:schemeClr val="bg2"/>
                </a:solidFill>
              </a:rPr>
              <a:t>Converged platforms</a:t>
            </a:r>
          </a:p>
          <a:p>
            <a:pPr marL="171450" indent="-171450" defTabSz="457200">
              <a:buClr>
                <a:srgbClr val="CB2026"/>
              </a:buClr>
              <a:buSzPct val="100000"/>
              <a:buFont typeface="Wingdings" pitchFamily="2" charset="2"/>
              <a:buChar char="§"/>
              <a:defRPr sz="800">
                <a:solidFill>
                  <a:schemeClr val="accent2">
                    <a:lumOff val="21764"/>
                  </a:schemeClr>
                </a:solidFill>
                <a:latin typeface="Verdana"/>
                <a:ea typeface="Verdana"/>
                <a:cs typeface="Verdana"/>
                <a:sym typeface="Verdana"/>
              </a:defRPr>
            </a:pPr>
            <a:r>
              <a:rPr sz="1000" dirty="0">
                <a:solidFill>
                  <a:schemeClr val="bg2"/>
                </a:solidFill>
              </a:rPr>
              <a:t>Software defined infrastructure</a:t>
            </a:r>
          </a:p>
        </p:txBody>
      </p:sp>
      <p:sp>
        <p:nvSpPr>
          <p:cNvPr id="20" name="Shape 418">
            <a:extLst>
              <a:ext uri="{FF2B5EF4-FFF2-40B4-BE49-F238E27FC236}">
                <a16:creationId xmlns:a16="http://schemas.microsoft.com/office/drawing/2014/main" id="{8DFC1DDA-7D67-4C41-9F19-A87C1A66D303}"/>
              </a:ext>
            </a:extLst>
          </p:cNvPr>
          <p:cNvSpPr/>
          <p:nvPr/>
        </p:nvSpPr>
        <p:spPr>
          <a:xfrm>
            <a:off x="2156477" y="2607558"/>
            <a:ext cx="636483" cy="636485"/>
          </a:xfrm>
          <a:prstGeom prst="ellipse">
            <a:avLst/>
          </a:prstGeom>
          <a:solidFill>
            <a:schemeClr val="tx1"/>
          </a:solidFill>
          <a:ln w="3175">
            <a:miter lim="400000"/>
          </a:ln>
        </p:spPr>
        <p:txBody>
          <a:bodyPr lIns="33866" tIns="33866" rIns="33866" bIns="33866" anchor="ctr"/>
          <a:lstStyle/>
          <a:p>
            <a:pPr defTabSz="917222">
              <a:defRPr sz="2000" spc="200" baseline="10000">
                <a:solidFill>
                  <a:srgbClr val="FFFFFF"/>
                </a:solidFill>
                <a:latin typeface="Helvetica Neue Light"/>
                <a:ea typeface="Helvetica Neue Light"/>
                <a:cs typeface="Helvetica Neue Light"/>
                <a:sym typeface="Helvetica Neue Light"/>
              </a:defRPr>
            </a:pPr>
            <a:endParaRPr dirty="0"/>
          </a:p>
        </p:txBody>
      </p:sp>
      <p:pic>
        <p:nvPicPr>
          <p:cNvPr id="23" name="Picture 22">
            <a:extLst>
              <a:ext uri="{FF2B5EF4-FFF2-40B4-BE49-F238E27FC236}">
                <a16:creationId xmlns:a16="http://schemas.microsoft.com/office/drawing/2014/main" id="{A85FE776-A211-E843-BC07-52BD1C5350D1}"/>
              </a:ext>
            </a:extLst>
          </p:cNvPr>
          <p:cNvPicPr>
            <a:picLocks noChangeAspect="1"/>
          </p:cNvPicPr>
          <p:nvPr/>
        </p:nvPicPr>
        <p:blipFill>
          <a:blip r:embed="rId2"/>
          <a:stretch>
            <a:fillRect/>
          </a:stretch>
        </p:blipFill>
        <p:spPr>
          <a:xfrm>
            <a:off x="2266946" y="2805632"/>
            <a:ext cx="390332" cy="245352"/>
          </a:xfrm>
          <a:prstGeom prst="rect">
            <a:avLst/>
          </a:prstGeom>
        </p:spPr>
      </p:pic>
      <p:pic>
        <p:nvPicPr>
          <p:cNvPr id="24" name="Picture 23">
            <a:extLst>
              <a:ext uri="{FF2B5EF4-FFF2-40B4-BE49-F238E27FC236}">
                <a16:creationId xmlns:a16="http://schemas.microsoft.com/office/drawing/2014/main" id="{C7A93199-5CD3-8F48-B05B-211E592A1D0F}"/>
              </a:ext>
            </a:extLst>
          </p:cNvPr>
          <p:cNvPicPr>
            <a:picLocks noChangeAspect="1"/>
          </p:cNvPicPr>
          <p:nvPr/>
        </p:nvPicPr>
        <p:blipFill>
          <a:blip r:embed="rId3"/>
          <a:stretch>
            <a:fillRect/>
          </a:stretch>
        </p:blipFill>
        <p:spPr>
          <a:xfrm>
            <a:off x="9562542" y="2734252"/>
            <a:ext cx="223451" cy="341058"/>
          </a:xfrm>
          <a:prstGeom prst="rect">
            <a:avLst/>
          </a:prstGeom>
        </p:spPr>
      </p:pic>
      <p:pic>
        <p:nvPicPr>
          <p:cNvPr id="25" name="Picture 24">
            <a:extLst>
              <a:ext uri="{FF2B5EF4-FFF2-40B4-BE49-F238E27FC236}">
                <a16:creationId xmlns:a16="http://schemas.microsoft.com/office/drawing/2014/main" id="{80E5E456-695D-D94E-9F04-9DC680052D07}"/>
              </a:ext>
            </a:extLst>
          </p:cNvPr>
          <p:cNvPicPr>
            <a:picLocks noChangeAspect="1"/>
          </p:cNvPicPr>
          <p:nvPr/>
        </p:nvPicPr>
        <p:blipFill>
          <a:blip r:embed="rId4"/>
          <a:stretch>
            <a:fillRect/>
          </a:stretch>
        </p:blipFill>
        <p:spPr>
          <a:xfrm>
            <a:off x="4735309" y="2795752"/>
            <a:ext cx="459417" cy="255232"/>
          </a:xfrm>
          <a:prstGeom prst="rect">
            <a:avLst/>
          </a:prstGeom>
        </p:spPr>
      </p:pic>
      <p:pic>
        <p:nvPicPr>
          <p:cNvPr id="26" name="Picture 25">
            <a:extLst>
              <a:ext uri="{FF2B5EF4-FFF2-40B4-BE49-F238E27FC236}">
                <a16:creationId xmlns:a16="http://schemas.microsoft.com/office/drawing/2014/main" id="{EB11090D-C706-5A4C-AD2A-0AB4606DDB2B}"/>
              </a:ext>
            </a:extLst>
          </p:cNvPr>
          <p:cNvPicPr>
            <a:picLocks noChangeAspect="1"/>
          </p:cNvPicPr>
          <p:nvPr/>
        </p:nvPicPr>
        <p:blipFill>
          <a:blip r:embed="rId5"/>
          <a:stretch>
            <a:fillRect/>
          </a:stretch>
        </p:blipFill>
        <p:spPr>
          <a:xfrm>
            <a:off x="7040201" y="2756973"/>
            <a:ext cx="369591" cy="302393"/>
          </a:xfrm>
          <a:prstGeom prst="rect">
            <a:avLst/>
          </a:prstGeom>
        </p:spPr>
      </p:pic>
      <p:pic>
        <p:nvPicPr>
          <p:cNvPr id="30" name="Picture Placeholder 29">
            <a:extLst>
              <a:ext uri="{FF2B5EF4-FFF2-40B4-BE49-F238E27FC236}">
                <a16:creationId xmlns:a16="http://schemas.microsoft.com/office/drawing/2014/main" id="{FA413156-EAFF-DA42-B658-849759A6D891}"/>
              </a:ext>
            </a:extLst>
          </p:cNvPr>
          <p:cNvPicPr>
            <a:picLocks noGrp="1" noChangeAspect="1"/>
          </p:cNvPicPr>
          <p:nvPr>
            <p:ph type="pic" sz="quarter" idx="13"/>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t="2105" b="2105"/>
          <a:stretch>
            <a:fillRect/>
          </a:stretch>
        </p:blipFill>
        <p:spPr>
          <a:prstGeom prst="rect">
            <a:avLst/>
          </a:prstGeom>
        </p:spPr>
      </p:pic>
      <p:sp>
        <p:nvSpPr>
          <p:cNvPr id="28" name="Footer Placeholder 4">
            <a:extLst>
              <a:ext uri="{FF2B5EF4-FFF2-40B4-BE49-F238E27FC236}">
                <a16:creationId xmlns:a16="http://schemas.microsoft.com/office/drawing/2014/main" id="{CB98B7E9-5AB3-334D-BFA3-0B81C58DC43D}"/>
              </a:ext>
            </a:extLst>
          </p:cNvPr>
          <p:cNvSpPr txBox="1">
            <a:spLocks/>
          </p:cNvSpPr>
          <p:nvPr/>
        </p:nvSpPr>
        <p:spPr>
          <a:xfrm>
            <a:off x="838200" y="6426562"/>
            <a:ext cx="4114800" cy="224699"/>
          </a:xfrm>
          <a:prstGeom prst="rect">
            <a:avLst/>
          </a:prstGeom>
        </p:spPr>
        <p:txBody>
          <a:bodyPr/>
          <a:lstStyle>
            <a:defPPr>
              <a:defRPr lang="en-US"/>
            </a:defPPr>
            <a:lvl1pPr marL="0" algn="l" defTabSz="914400" rtl="0" eaLnBrk="1" latinLnBrk="0" hangingPunct="1">
              <a:defRPr lang="en-US" sz="800" kern="1200" dirty="0" err="1" smtClean="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CDWG.com  |  800.808.4239</a:t>
            </a:r>
          </a:p>
        </p:txBody>
      </p:sp>
      <p:sp>
        <p:nvSpPr>
          <p:cNvPr id="31" name="Date Placeholder 3">
            <a:extLst>
              <a:ext uri="{FF2B5EF4-FFF2-40B4-BE49-F238E27FC236}">
                <a16:creationId xmlns:a16="http://schemas.microsoft.com/office/drawing/2014/main" id="{27824139-027F-D044-9AAC-99E1A3789F20}"/>
              </a:ext>
            </a:extLst>
          </p:cNvPr>
          <p:cNvSpPr txBox="1">
            <a:spLocks/>
          </p:cNvSpPr>
          <p:nvPr/>
        </p:nvSpPr>
        <p:spPr>
          <a:xfrm>
            <a:off x="9624291" y="6426562"/>
            <a:ext cx="1503855" cy="224699"/>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CD</a:t>
            </a:r>
            <a:r>
              <a:rPr lang="en-US" spc="-250"/>
              <a:t>W</a:t>
            </a:r>
            <a:r>
              <a:rPr lang="en-US" kern="800" spc="-250"/>
              <a:t>・</a:t>
            </a:r>
            <a:r>
              <a:rPr lang="en-US"/>
              <a:t>G | Confidential</a:t>
            </a:r>
            <a:endParaRPr lang="en-US" dirty="0"/>
          </a:p>
        </p:txBody>
      </p:sp>
    </p:spTree>
    <p:extLst>
      <p:ext uri="{BB962C8B-B14F-4D97-AF65-F5344CB8AC3E}">
        <p14:creationId xmlns:p14="http://schemas.microsoft.com/office/powerpoint/2010/main" val="2325157173"/>
      </p:ext>
    </p:extLst>
  </p:cSld>
  <p:clrMapOvr>
    <a:masterClrMapping/>
  </p:clrMapOvr>
</p:sld>
</file>

<file path=ppt/theme/theme1.xml><?xml version="1.0" encoding="utf-8"?>
<a:theme xmlns:a="http://schemas.openxmlformats.org/drawingml/2006/main" name="CDW Cover Slides">
  <a:themeElements>
    <a:clrScheme name="Custom 1">
      <a:dk1>
        <a:srgbClr val="FFFFFF"/>
      </a:dk1>
      <a:lt1>
        <a:srgbClr val="CC0000"/>
      </a:lt1>
      <a:dk2>
        <a:srgbClr val="53565B"/>
      </a:dk2>
      <a:lt2>
        <a:srgbClr val="D0CFCE"/>
      </a:lt2>
      <a:accent1>
        <a:srgbClr val="CC0000"/>
      </a:accent1>
      <a:accent2>
        <a:srgbClr val="53565B"/>
      </a:accent2>
      <a:accent3>
        <a:srgbClr val="898A8E"/>
      </a:accent3>
      <a:accent4>
        <a:srgbClr val="BCBCBC"/>
      </a:accent4>
      <a:accent5>
        <a:srgbClr val="E6EAEB"/>
      </a:accent5>
      <a:accent6>
        <a:srgbClr val="FFFFFF"/>
      </a:accent6>
      <a:hlink>
        <a:srgbClr val="CC0000"/>
      </a:hlink>
      <a:folHlink>
        <a:srgbClr val="898A8E"/>
      </a:folHlink>
    </a:clrScheme>
    <a:fontScheme name="Tes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5" id="{3441CE13-36BF-0D4D-BB94-993CC78354C0}" vid="{F6A248F5-CE4C-414A-8D93-B63F408249B2}"/>
    </a:ext>
  </a:extLst>
</a:theme>
</file>

<file path=ppt/theme/theme2.xml><?xml version="1.0" encoding="utf-8"?>
<a:theme xmlns:a="http://schemas.openxmlformats.org/drawingml/2006/main" name="CDW PowerPoint Slides">
  <a:themeElements>
    <a:clrScheme name="Custom 1">
      <a:dk1>
        <a:srgbClr val="FFFFFF"/>
      </a:dk1>
      <a:lt1>
        <a:srgbClr val="CC0000"/>
      </a:lt1>
      <a:dk2>
        <a:srgbClr val="53565B"/>
      </a:dk2>
      <a:lt2>
        <a:srgbClr val="D0CFCE"/>
      </a:lt2>
      <a:accent1>
        <a:srgbClr val="CC0000"/>
      </a:accent1>
      <a:accent2>
        <a:srgbClr val="53565B"/>
      </a:accent2>
      <a:accent3>
        <a:srgbClr val="898A8E"/>
      </a:accent3>
      <a:accent4>
        <a:srgbClr val="BCBCBC"/>
      </a:accent4>
      <a:accent5>
        <a:srgbClr val="D1D0CE"/>
      </a:accent5>
      <a:accent6>
        <a:srgbClr val="FFFFFF"/>
      </a:accent6>
      <a:hlink>
        <a:srgbClr val="CC0000"/>
      </a:hlink>
      <a:folHlink>
        <a:srgbClr val="898A8E"/>
      </a:folHlink>
    </a:clrScheme>
    <a:fontScheme name="Tes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5" id="{3441CE13-36BF-0D4D-BB94-993CC78354C0}" vid="{CBFA96A3-142E-C348-A0FC-4B52CCEE6B3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9F8A71EC99E448A55D9352E2C37E0B" ma:contentTypeVersion="4" ma:contentTypeDescription="Create a new document." ma:contentTypeScope="" ma:versionID="926f845b54a9c6a2f5e02738e2b66fa7">
  <xsd:schema xmlns:xsd="http://www.w3.org/2001/XMLSchema" xmlns:xs="http://www.w3.org/2001/XMLSchema" xmlns:p="http://schemas.microsoft.com/office/2006/metadata/properties" xmlns:ns2="7378243c-0e64-4b72-9fa9-e584451cecd3" xmlns:ns3="0c6f35f3-9781-4d30-8558-90a5aa8c592e" targetNamespace="http://schemas.microsoft.com/office/2006/metadata/properties" ma:root="true" ma:fieldsID="d4b18f7c42e45d36f8c943edb7bffc74" ns2:_="" ns3:_="">
    <xsd:import namespace="7378243c-0e64-4b72-9fa9-e584451cecd3"/>
    <xsd:import namespace="0c6f35f3-9781-4d30-8558-90a5aa8c592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78243c-0e64-4b72-9fa9-e584451cec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6f35f3-9781-4d30-8558-90a5aa8c592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C40C6C-EF5E-4BB6-84C7-627DB069F6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78243c-0e64-4b72-9fa9-e584451cecd3"/>
    <ds:schemaRef ds:uri="0c6f35f3-9781-4d30-8558-90a5aa8c59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68E682-E754-46BC-802D-73DB0FDF6CB8}">
  <ds:schemaRefs>
    <ds:schemaRef ds:uri="http://purl.org/dc/terms/"/>
    <ds:schemaRef ds:uri="0c6f35f3-9781-4d30-8558-90a5aa8c592e"/>
    <ds:schemaRef ds:uri="http://schemas.openxmlformats.org/package/2006/metadata/core-properties"/>
    <ds:schemaRef ds:uri="http://schemas.microsoft.com/office/2006/documentManagement/types"/>
    <ds:schemaRef ds:uri="7378243c-0e64-4b72-9fa9-e584451cecd3"/>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96CB2528-DAA8-4287-B711-0AAD051F60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CDW Cover Slides</Template>
  <TotalTime>788</TotalTime>
  <Words>1588</Words>
  <Application>Microsoft Office PowerPoint</Application>
  <PresentationFormat>Widescreen</PresentationFormat>
  <Paragraphs>156</Paragraphs>
  <Slides>11</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Calibri</vt:lpstr>
      <vt:lpstr>Lucida Grande</vt:lpstr>
      <vt:lpstr>Verdana</vt:lpstr>
      <vt:lpstr>Wingdings</vt:lpstr>
      <vt:lpstr>CDW Cover Slides</vt:lpstr>
      <vt:lpstr>CDW PowerPoint Slides</vt:lpstr>
      <vt:lpstr>CDW-G SEWP Ordering Guide    POP 5/1/2015 – 4/30/2026</vt:lpstr>
      <vt:lpstr>About SEWP</vt:lpstr>
      <vt:lpstr>How do I order from the SEWP Contract? </vt:lpstr>
      <vt:lpstr>Delivery/Task Ordering Process</vt:lpstr>
      <vt:lpstr>Government points of contact</vt:lpstr>
      <vt:lpstr>Agency Resources</vt:lpstr>
      <vt:lpstr>About CDW-G</vt:lpstr>
      <vt:lpstr>Trusted Information Technology Systems Integrator</vt:lpstr>
      <vt:lpstr>Why CDW-G?</vt:lpstr>
      <vt:lpstr>Our Business</vt:lpstr>
      <vt:lpstr>How We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Kaeli O?Connor</dc:creator>
  <cp:lastModifiedBy>Marianne Swann</cp:lastModifiedBy>
  <cp:revision>22</cp:revision>
  <dcterms:created xsi:type="dcterms:W3CDTF">2018-12-18T20:50:49Z</dcterms:created>
  <dcterms:modified xsi:type="dcterms:W3CDTF">2026-02-10T19:46:43Z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0x010100C19F8A71EC99E448A55D9352E2C37E0B</vt:lpwstr>
  </property>
</Properties>
</file>